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8DEE9-4E45-43EF-A02E-214E5E8FD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9DF87-AB6B-4F14-A63E-65D245A16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992DF-B1BC-4C8E-ABAE-5AA903BF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E66F6-DCF8-4E29-A3BB-71277A0D0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BA343-0B87-4DB4-9473-0FCBE9F86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459E82-A379-4CE6-8E7F-D4241F95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8F1D9D-7507-493B-AEF0-A1E4CD6BE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3FA77-7FF4-40AB-A5A3-1C237FFAB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370A8-200F-4407-B62D-43E67CADF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5849A-0D9A-43D9-8E14-F753E60E1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BFA61-6BF2-487D-B212-1F508798F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330040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护士进修对护理质量监控的支持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护士进修与护理质量监控的关系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护士进修对护理质量监控的具体支持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护士进修在护理质量监控中的实践应用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护士进修对护理质量监控的挑战与对策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医疗卫生服务需求增长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随着人口老龄化和医疗技术的进步，患者对医疗卫生服务的需求不断增长，对护理质量的要求也越来越高。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护理质量监控的重要性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护理质量直接关系到患者的生命安全和就医体验，对医疗机构声誉和护士职业发展具有重要影响。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护士进修的必要性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为提高护理质量和应对不断变化的医疗环境，护士需要不断学习和进修，提升专业技能和知识水平。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通过学习和实践，提高护士在基础护理、专科护理和急救护理等方面的技能水平。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掌握最新的医学理论和研究成果，了解新技术和新药物的应用，为患者提供更加科学、有效的护理服务。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更新医学知识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强化护士的临床思维能力，提高分析问题和解决问题的能力，以便更好地应对复杂的临床情况。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培养临床思维能力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加强护士的职业道德和职业素养培养，提高沟通能力和团队协作精神，为患者提供更加优质的护理服务。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护士进修与护理质量监控的关系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护士通过进修学习，能够掌握更先进的护理技术和理论知识，提高护理操作的准确性和效率。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进修过程中，护士不仅学习专业技能，还培养了解决问题的能力、团队协作精神和创新意识，这些都有助于提升护理质量。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增强综合素质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进修护士将所学新知识和技术应用于实践，能够推动护理工作的创新和改进，从而提高护理质量。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推动护理实践创新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护士进修对护理质量的影响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发现并解决问题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护理质量监控能够及时发现护理工作中存在的问题和不足，促使护士在进修过程中针对性地进行学习和改进。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评估进修效果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通过护理质量监控，可以对护士进修后的工作表现进行客观评估，了解进修效果及护士的专业水平提升情况。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护理质量监控结果可以为护士进修提供反馈和建议，指导护士进行持续学习和实践，推动护理质量的不断提升。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护理质量监控在护士进修中的作用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护士进修对护理质量监控的具体支持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通过进修学习，护士可以更加深入地掌握护理学理论知识，包括疾病的病理生理、治疗方案、护理操作规范等。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进修过程中，护士可以接触到更多的临床案例和实践机会，从而提升自身的临床操作技能，如静脉穿刺、急救技能等。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提升临床操作技能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随着医疗技术的不断发展，护士需要不断学习和掌握新的护理技术和方法，如智能化护理设备的使用、新的护理理念等。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掌握新技术和新方法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在进修过程中，护士可以参与到多学科协作的团队中，学习如何更好地与不同背景的医护人员合作，提升团队协作能力。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培养领导力和组织协调能力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通过进修学习，护士可以培养自身的领导力和组织协调能力，更好地担任护理团队中的领导角色。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加强与其他医护人员的沟通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进修可以帮助护士更好地了解其他医护人员的工作内容和流程，从而加强彼此之间的沟通和协作。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增强护士的团队协作能力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https://d.book118.com/757133004040006051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2024-09-24T05:23:22.211</cp:lastPrinted>
  <dcterms:created xsi:type="dcterms:W3CDTF">2024-09-23T21:23:22Z</dcterms:created>
  <dcterms:modified xsi:type="dcterms:W3CDTF">2024-09-23T21:23:24Z</dcterms:modified>
</cp:coreProperties>
</file>