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3C1C4-3E24-4121-A746-3C014B3E9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8B975-8017-412B-9529-B54BA7540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FBBEA-E44C-425D-9583-2942A0CF3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A8D26-B6AB-433B-B21C-B5D76052D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59009F-923E-4490-9F5F-9441A533F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0B278-F8B5-48D0-8DCF-47DC974A2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F5046E-AB99-40C2-A4AF-CB49D66A1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0216B-6E0A-4642-8328-7981A226D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F266B-11F5-4F3A-8DC0-CA9F02202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51573-E1D9-4927-8CF5-5E14FA43A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2EEF6-FAFA-4D46-ACCD-3A23080DC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33044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《CATIAV5R21基础与应用案例教程》</a:t>
            </a:r>
            <a:endParaRPr lang="en-US" sz="5175" b="1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CATIAV5R21软件概述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CATIAV5R21基本操作与界面介绍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草图绘制与编辑技巧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零件设计基础与进阶操作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装配设计原理及实践应用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工程图生成与标注规范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CATIAV5R21软件概述</a:t>
            </a:r>
            <a:endParaRPr lang="en-US" sz="45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  <a:endParaRPr lang="en-US" sz="57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CATIAV5是法国达索公司推出的高端CAD/CAM/CAE一体化软件，起源于航空工业的设计需求。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CATIAV5的起源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从最初的二维设计工具逐步发展为集三维建模、装配设计、工程分析、数控加工等功能于一体的综合性软件。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随着技术的不断进步和用户需求的提升，CATIAV5不断进行版本更新，R21版本在功能和性能上有了显著提升。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版本更新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软件背景及发展历程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167" r="16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提供强大的三维建模工具，支持参数化设计和直接建模两种方式。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三维建模功能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装配设计功能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工程分析功能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数控加工功能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支持自底向上和自顶向下两种装配设计模式，可实现复杂产品的虚拟装配和干涉检查。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集成有限元分析、运动仿真等工程分析工具，可对设计进行性能评估和优化。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提供全面的数控编程工具，支持多轴联动加工和高速切削等先进加工技术。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CATIAV5R21功能与特点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现状概述</a:t>
            </a:r>
            <a:endParaRPr lang="en-US" sz="1605" b="1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随着制造业的转型升级，CATIAV5R21等高端CAD/CAM/CAE软件在制造业中的地位越来越重要，成为企业提升创新能力和竞争力的关键工具。</a:t>
            </a:r>
            <a:endParaRPr lang="en-US" sz="1350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航空航天领域</a:t>
            </a:r>
            <a:endParaRPr lang="en-US" sz="1605" b="1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广泛应用于飞机、发动机等复杂产品的设计和制造过程。</a:t>
            </a:r>
            <a:endParaRPr lang="en-US" sz="1350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汽车工业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用于汽车车身、底盘、发动机等部件的设计和制造。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机械制造领域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应用于各类机床、模具、刀具等机械产品的设计和生产。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应用领域与行业现状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学习目标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通过本课程的学习，学员应能熟练掌握CATIAV5R21软件的基本操作和应用技巧，具备独立进行三维建模、装配设计、工程分析和数控编程的能力。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课程安排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本课程共分为基础篇和应用篇两部分。基础篇主要介绍软件的基本操作和常用功能；应用篇则通过多个典型案例的讲解和实战演练，帮助学员深入理解和掌握软件的高级应用技巧。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000" b="40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学习目标与课程安排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CATIAV5R21基本操作与界面介绍</a:t>
            </a:r>
            <a:endParaRPr lang="en-US" sz="45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  <a:endParaRPr lang="en-US" sz="57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通过开始菜单或桌面快捷方式启动CATIAV5R21程序，等待程序初始化完成。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在程序界面中选择“文件”菜单下的“退出”选项，或者使用快捷键Alt+F4退出程序。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启动与退出程序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退出程序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启动程序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显示当前打开的文档名称和程序名称。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标题栏</a:t>
            </a:r>
            <a:endParaRPr lang="en-US" sz="18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显示当前操作的状态和提示信息。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状态栏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包含文件、编辑、视图、插入、格式、工具、窗口和帮助等菜单，提供程序的各种功能和操作命令。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菜单栏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提供常用命令的快捷方式，方便用户快速执行常用操作。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工具栏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显示当前打开的文档和模型，提供用户进行设计和建模的空间。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工作区</a:t>
            </a:r>
            <a:endParaRPr lang="en-US" sz="1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05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界面组成及功能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07" r="1740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通过单击工具栏上的按钮执行相应的命令，例如保存、撤销、重做等。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工具栏使用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通过选择菜单栏中的菜单项执行相应的命令，例如新建、打开、关闭、打印等。同时，也可以使用快捷键执行常用命令。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菜单栏使用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工具栏与菜单栏使用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视图操作与显示设置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视图操作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通过视图菜单或工具栏上的按钮进行视图操作，例如缩放、旋转、平移等。同时，也可以使用鼠标滚轮或快捷键进行快速视图操作。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显示设置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通过“工具”菜单下的“选项”对话框进行显示设置，包括颜色、线型、线宽、字体等。用户可以根据自己的需要进行个性化设置，以提高工作效率和视觉效果。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草图绘制与编辑技巧</a:t>
            </a:r>
            <a:endParaRPr lang="en-US" sz="45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  <a:endParaRPr lang="en-US" sz="57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样条曲线工具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用于绘制自由曲线，支持通过多点定位、控制点调整等方式进行绘制。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圆弧工具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用于绘制圆弧，可以通过指定起点、终点和半径等方式进行绘制。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矩形工具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用于绘制矩形，支持通过指定对角点、中心点及长度等方式进行绘制。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直线工具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用于绘制直线段，支持多种绘制方式，如两点确定一条直线、通过点斜率确定直线等。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圆工具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用于绘制圆形，可以通过指定圆心和半径、三点定位等方式进行绘制。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草图绘制工具介绍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选择与删除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移动与旋转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缩放与镜像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修剪与延伸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草图编辑功能演示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支持单选、框选等多种选择方式，可以快速删除不需要的图形元素。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支持对图形元素进行缩放和镜像操作，可以实现图形的等比例缩放和对称变换。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支持对图形元素进行移动和旋转操作，方便调整图形位置和方向。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支持对图形元素进行修剪和延伸操作，可以实现图形的局部修改和完善。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可以对图形元素添加尺寸约束，确保图形的尺寸精度符合要求。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尺寸约束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几何约束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应用实例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08" r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可以对图形元素添加几何约束，如平行、垂直、共线等，保证图形的几何关系正确。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通过实例演示如何运用约束管理功能，实现草图的精确绘制和编辑。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约束管理及应用实例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https://d.book118.com/757133044005006035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2024-09-09T05:53:17.235</cp:lastPrinted>
  <dcterms:created xsi:type="dcterms:W3CDTF">2024-09-08T21:53:17Z</dcterms:created>
  <dcterms:modified xsi:type="dcterms:W3CDTF">2024-09-08T21:53:19Z</dcterms:modified>
</cp:coreProperties>
</file>