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8" r:id="rId43"/>
  </p:sldIdLst>
  <p:sldSz cx="12192000" cy="6858000"/>
  <p:notesSz cx="6858000" cy="9144000"/>
  <p:custDataLst>
    <p:tags r:id="rId4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tags" Target="tags/tag107.xml" /><Relationship Id="rId45" Type="http://schemas.openxmlformats.org/officeDocument/2006/relationships/presProps" Target="presProps.xml" /><Relationship Id="rId46" Type="http://schemas.openxmlformats.org/officeDocument/2006/relationships/viewProps" Target="viewProps.xml" /><Relationship Id="rId47" Type="http://schemas.openxmlformats.org/officeDocument/2006/relationships/theme" Target="theme/theme1.xml" /><Relationship Id="rId48"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iagrams/colors1.xml><?xml version="1.0" encoding="utf-8"?>
<dgm:colorsDef xmlns:a="http://schemas.openxmlformats.org/drawingml/2006/main" xmlns:dgm="http://schemas.openxmlformats.org/drawingml/2006/diagram" uniqueId="urn:microsoft.com/office/officeart/2005/8/colors/accent0_3#1">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0_3#1">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3.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9E4703A2-10FB-4869-A797-1EE97028710B}" type="doc">
      <dgm:prSet loTypeId="islide.smartart.onepicture" loCatId="picture" qsTypeId="urn:microsoft.com/office/officeart/2005/8/quickstyle/simple1#1" qsCatId="simple" csTypeId="urn:microsoft.com/office/officeart/2005/8/colors/accent0_3#1" csCatId="mainScheme" phldr="1"/>
      <dgm:spPr/>
      <dgm:t>
        <a:bodyPr/>
        <a:lstStyle/>
        <a:p>
          <a:endParaRPr lang="zh-CN" altLang="en-US"/>
        </a:p>
      </dgm:t>
    </dgm:pt>
    <dgm:pt modelId="{A35B93DF-E8B8-45C9-9825-017E52611F06}" type="parTrans" cxnId="{45BD9EB6-982D-4843-9459-D3B07275DE03}">
      <dgm:prSet/>
      <dgm:spPr/>
      <dgm:t>
        <a:bodyPr/>
        <a:lstStyle/>
        <a:p>
          <a:endParaRPr lang="zh-CN" altLang="en-US"/>
        </a:p>
      </dgm:t>
    </dgm:pt>
    <dgm:pt modelId="{4161F128-FBC3-4E39-B6A1-34C7B5EF323B}">
      <dgm:prSet/>
      <dgm:spPr/>
      <dgm:t>
        <a:bodyPr/>
        <a:lstStyle/>
        <a:p>
          <a:endParaRPr lang="zh-CN" altLang="en-US">
            <a:latin typeface="+mn-lt"/>
            <a:ea typeface="+mn-ea"/>
            <a:cs typeface="+mn-ea"/>
            <a:sym typeface="+mn-lt"/>
          </a:endParaRPr>
        </a:p>
      </dgm:t>
    </dgm:pt>
    <dgm:pt modelId="{63B53EA4-050B-4C97-ABB7-336EE0895839}" type="sibTrans" cxnId="{45BD9EB6-982D-4843-9459-D3B07275DE03}">
      <dgm:prSet/>
      <dgm:spPr/>
      <dgm:t>
        <a:bodyPr/>
        <a:lstStyle/>
        <a:p>
          <a:endParaRPr lang="zh-CN" altLang="en-US"/>
        </a:p>
      </dgm:t>
    </dgm:pt>
    <dgm:pt modelId="{9844862B-BB9A-421C-AD39-9090704A225C}" type="parTrans" cxnId="{BB26351F-BCFD-4C5A-B0EC-91374F63EE05}">
      <dgm:prSet/>
      <dgm:spPr/>
      <dgm:t>
        <a:bodyPr/>
        <a:lstStyle/>
        <a:p>
          <a:endParaRPr lang="zh-CN" altLang="en-US"/>
        </a:p>
      </dgm:t>
    </dgm:pt>
    <dgm:pt modelId="{CD4F4671-ACDE-4C23-B362-6ADD372920AA}">
      <dgm:prSet/>
      <dgm:spPr/>
      <dgm:t>
        <a:bodyPr/>
        <a:lstStyle/>
        <a:p>
          <a:endParaRPr lang="zh-CN" altLang="en-US">
            <a:latin typeface="+mn-lt"/>
            <a:ea typeface="+mn-ea"/>
            <a:cs typeface="+mn-ea"/>
            <a:sym typeface="+mn-lt"/>
          </a:endParaRPr>
        </a:p>
      </dgm:t>
    </dgm:pt>
    <dgm:pt modelId="{53EE4BE0-D329-42F6-AF46-D3F130E439E5}" type="sibTrans" cxnId="{BB26351F-BCFD-4C5A-B0EC-91374F63EE05}">
      <dgm:prSet/>
      <dgm:spPr/>
      <dgm:t>
        <a:bodyPr/>
        <a:lstStyle/>
        <a:p>
          <a:endParaRPr lang="zh-CN" altLang="en-US"/>
        </a:p>
      </dgm:t>
    </dgm:pt>
    <dgm:pt modelId="{FD67ED7A-1D06-481B-86AC-D8229A40D605}" type="parTrans" cxnId="{4E4E12FB-2CF1-4BCB-B6F3-BEAE23D6A51E}">
      <dgm:prSet/>
      <dgm:spPr/>
      <dgm:t>
        <a:bodyPr/>
        <a:lstStyle/>
        <a:p>
          <a:endParaRPr lang="zh-CN" altLang="en-US"/>
        </a:p>
      </dgm:t>
    </dgm:pt>
    <dgm:pt modelId="{6C8FAB9A-5ED5-4ED1-9385-16D9E48DD3D8}">
      <dgm:prSet/>
      <dgm:spPr/>
      <dgm:t>
        <a:bodyPr/>
        <a:lstStyle/>
        <a:p>
          <a:endParaRPr lang="zh-CN" altLang="en-US">
            <a:latin typeface="+mn-lt"/>
            <a:ea typeface="+mn-ea"/>
            <a:cs typeface="+mn-ea"/>
            <a:sym typeface="+mn-lt"/>
          </a:endParaRPr>
        </a:p>
      </dgm:t>
    </dgm:pt>
    <dgm:pt modelId="{F36694EA-FC93-4EFA-812E-E91E7293C4B2}" type="sibTrans" cxnId="{4E4E12FB-2CF1-4BCB-B6F3-BEAE23D6A51E}">
      <dgm:prSet/>
      <dgm:spPr/>
      <dgm:t>
        <a:bodyPr/>
        <a:lstStyle/>
        <a:p>
          <a:endParaRPr lang="zh-CN" altLang="en-US"/>
        </a:p>
      </dgm:t>
    </dgm:pt>
    <dgm:pt modelId="{FA769293-6C0D-4117-9EC0-6F43B97F8271}" type="pres">
      <dgm:prSet presAssocID="{9E4703A2-10FB-4869-A797-1EE97028710B}" presName="compNode"/>
      <dgm:spPr/>
      <dgm:t>
        <a:bodyPr/>
        <a:lstStyle/>
        <a:p>
          <a:endParaRPr lang="zh-CN" altLang="en-US"/>
        </a:p>
      </dgm:t>
    </dgm:pt>
    <dgm:pt modelId="{409CD644-6D84-42A3-A40F-54ED168C8E6F}" type="pres">
      <dgm:prSet presAssocID="{9E4703A2-10FB-4869-A797-1EE97028710B}" presName="pictRect" presStyleLbl="node1" presStyleCnt="1" custLinFactY="-94517" custLinFactNeighborX="-14479" custLinFactNeighborY="-100000"/>
      <dgm:spPr>
        <a:solidFill>
          <a:schemeClr val="accent6"/>
        </a:solidFill>
        <a:ln>
          <a:noFill/>
        </a:ln>
      </dgm:spPr>
      <dgm:t>
        <a:bodyPr/>
        <a:lstStyle/>
        <a:p/>
      </dgm:t>
    </dgm:pt>
  </dgm:ptLst>
  <dgm:cxnLst>
    <dgm:cxn modelId="{45BD9EB6-982D-4843-9459-D3B07275DE03}" srcId="{9E4703A2-10FB-4869-A797-1EE97028710B}" destId="{4161F128-FBC3-4E39-B6A1-34C7B5EF323B}" srcOrd="0" destOrd="0" parTransId="{A35B93DF-E8B8-45C9-9825-017E52611F06}" sibTransId="{63B53EA4-050B-4C97-ABB7-336EE0895839}"/>
    <dgm:cxn modelId="{BB26351F-BCFD-4C5A-B0EC-91374F63EE05}" srcId="{9E4703A2-10FB-4869-A797-1EE97028710B}" destId="{CD4F4671-ACDE-4C23-B362-6ADD372920AA}" srcOrd="1" destOrd="0" parTransId="{9844862B-BB9A-421C-AD39-9090704A225C}" sibTransId="{53EE4BE0-D329-42F6-AF46-D3F130E439E5}"/>
    <dgm:cxn modelId="{4E4E12FB-2CF1-4BCB-B6F3-BEAE23D6A51E}" srcId="{9E4703A2-10FB-4869-A797-1EE97028710B}" destId="{6C8FAB9A-5ED5-4ED1-9385-16D9E48DD3D8}" srcOrd="2" destOrd="0" parTransId="{FD67ED7A-1D06-481B-86AC-D8229A40D605}" sibTransId="{F36694EA-FC93-4EFA-812E-E91E7293C4B2}"/>
    <dgm:cxn modelId="{BD6B6E35-DF85-4598-BA3D-6A61C1FF9E85}" type="presOf" srcId="{9E4703A2-10FB-4869-A797-1EE97028710B}" destId="{FA769293-6C0D-4117-9EC0-6F43B97F8271}" srcOrd="0" destOrd="0" presId="islide.smartart.onepicture"/>
    <dgm:cxn modelId="{6A33EF0D-819B-4381-8243-C9B783B248CD}" type="presParOf" srcId="{FA769293-6C0D-4117-9EC0-6F43B97F8271}" destId="{409CD644-6D84-42A3-A40F-54ED168C8E6F}" srcOrd="0" destOrd="0" presId="islide.smartart.onepicture"/>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9E4703A2-10FB-4869-A797-1EE97028710B}" type="doc">
      <dgm:prSet loTypeId="islide.smartart.onepicture" loCatId="picture" qsTypeId="urn:microsoft.com/office/officeart/2005/8/quickstyle/simple1#1" qsCatId="simple" csTypeId="urn:microsoft.com/office/officeart/2005/8/colors/accent0_3#1" csCatId="mainScheme" phldr="1"/>
      <dgm:spPr/>
      <dgm:t>
        <a:bodyPr/>
        <a:lstStyle/>
        <a:p>
          <a:endParaRPr lang="zh-CN" altLang="en-US"/>
        </a:p>
      </dgm:t>
    </dgm:pt>
    <dgm:pt modelId="{A35B93DF-E8B8-45C9-9825-017E52611F06}" type="parTrans" cxnId="{6DC59D81-7237-4D31-A78F-DB231FA3C1CE}">
      <dgm:prSet/>
      <dgm:spPr/>
      <dgm:t>
        <a:bodyPr/>
        <a:lstStyle/>
        <a:p>
          <a:endParaRPr lang="zh-CN" altLang="en-US"/>
        </a:p>
      </dgm:t>
    </dgm:pt>
    <dgm:pt modelId="{4161F128-FBC3-4E39-B6A1-34C7B5EF323B}">
      <dgm:prSet/>
      <dgm:spPr/>
      <dgm:t>
        <a:bodyPr/>
        <a:lstStyle/>
        <a:p>
          <a:endParaRPr lang="zh-CN" altLang="en-US">
            <a:latin typeface="+mn-lt"/>
            <a:ea typeface="+mn-ea"/>
            <a:cs typeface="+mn-ea"/>
            <a:sym typeface="+mn-lt"/>
          </a:endParaRPr>
        </a:p>
      </dgm:t>
    </dgm:pt>
    <dgm:pt modelId="{63B53EA4-050B-4C97-ABB7-336EE0895839}" type="sibTrans" cxnId="{6DC59D81-7237-4D31-A78F-DB231FA3C1CE}">
      <dgm:prSet/>
      <dgm:spPr/>
      <dgm:t>
        <a:bodyPr/>
        <a:lstStyle/>
        <a:p>
          <a:endParaRPr lang="zh-CN" altLang="en-US"/>
        </a:p>
      </dgm:t>
    </dgm:pt>
    <dgm:pt modelId="{9844862B-BB9A-421C-AD39-9090704A225C}" type="parTrans" cxnId="{4CDD6432-C153-40FD-AAE0-91125715C1CF}">
      <dgm:prSet/>
      <dgm:spPr/>
      <dgm:t>
        <a:bodyPr/>
        <a:lstStyle/>
        <a:p>
          <a:endParaRPr lang="zh-CN" altLang="en-US"/>
        </a:p>
      </dgm:t>
    </dgm:pt>
    <dgm:pt modelId="{CD4F4671-ACDE-4C23-B362-6ADD372920AA}">
      <dgm:prSet/>
      <dgm:spPr/>
      <dgm:t>
        <a:bodyPr/>
        <a:lstStyle/>
        <a:p>
          <a:endParaRPr lang="zh-CN" altLang="en-US">
            <a:latin typeface="+mn-lt"/>
            <a:ea typeface="+mn-ea"/>
            <a:cs typeface="+mn-ea"/>
            <a:sym typeface="+mn-lt"/>
          </a:endParaRPr>
        </a:p>
      </dgm:t>
    </dgm:pt>
    <dgm:pt modelId="{53EE4BE0-D329-42F6-AF46-D3F130E439E5}" type="sibTrans" cxnId="{4CDD6432-C153-40FD-AAE0-91125715C1CF}">
      <dgm:prSet/>
      <dgm:spPr/>
      <dgm:t>
        <a:bodyPr/>
        <a:lstStyle/>
        <a:p>
          <a:endParaRPr lang="zh-CN" altLang="en-US"/>
        </a:p>
      </dgm:t>
    </dgm:pt>
    <dgm:pt modelId="{FD67ED7A-1D06-481B-86AC-D8229A40D605}" type="parTrans" cxnId="{440CEC3F-B2F0-467E-8DED-D2E997F97316}">
      <dgm:prSet/>
      <dgm:spPr/>
      <dgm:t>
        <a:bodyPr/>
        <a:lstStyle/>
        <a:p>
          <a:endParaRPr lang="zh-CN" altLang="en-US"/>
        </a:p>
      </dgm:t>
    </dgm:pt>
    <dgm:pt modelId="{6C8FAB9A-5ED5-4ED1-9385-16D9E48DD3D8}">
      <dgm:prSet/>
      <dgm:spPr/>
      <dgm:t>
        <a:bodyPr/>
        <a:lstStyle/>
        <a:p>
          <a:endParaRPr lang="zh-CN" altLang="en-US">
            <a:latin typeface="+mn-lt"/>
            <a:ea typeface="+mn-ea"/>
            <a:cs typeface="+mn-ea"/>
            <a:sym typeface="+mn-lt"/>
          </a:endParaRPr>
        </a:p>
      </dgm:t>
    </dgm:pt>
    <dgm:pt modelId="{F36694EA-FC93-4EFA-812E-E91E7293C4B2}" type="sibTrans" cxnId="{440CEC3F-B2F0-467E-8DED-D2E997F97316}">
      <dgm:prSet/>
      <dgm:spPr/>
      <dgm:t>
        <a:bodyPr/>
        <a:lstStyle/>
        <a:p>
          <a:endParaRPr lang="zh-CN" altLang="en-US"/>
        </a:p>
      </dgm:t>
    </dgm:pt>
    <dgm:pt modelId="{FA769293-6C0D-4117-9EC0-6F43B97F8271}" type="pres">
      <dgm:prSet presAssocID="{9E4703A2-10FB-4869-A797-1EE97028710B}" presName="compNode"/>
      <dgm:spPr/>
      <dgm:t>
        <a:bodyPr/>
        <a:lstStyle/>
        <a:p>
          <a:endParaRPr lang="zh-CN" altLang="en-US"/>
        </a:p>
      </dgm:t>
    </dgm:pt>
    <dgm:pt modelId="{409CD644-6D84-42A3-A40F-54ED168C8E6F}" type="pres">
      <dgm:prSet presAssocID="{9E4703A2-10FB-4869-A797-1EE97028710B}" presName="pictRect" presStyleLbl="node1" presStyleCnt="1" custLinFactY="-94517" custLinFactNeighborX="-14479" custLinFactNeighborY="-100000"/>
      <dgm:spPr>
        <a:solidFill>
          <a:schemeClr val="accent6"/>
        </a:solidFill>
        <a:ln>
          <a:noFill/>
        </a:ln>
      </dgm:spPr>
      <dgm:t>
        <a:bodyPr/>
        <a:lstStyle/>
        <a:p/>
      </dgm:t>
    </dgm:pt>
  </dgm:ptLst>
  <dgm:cxnLst>
    <dgm:cxn modelId="{6DC59D81-7237-4D31-A78F-DB231FA3C1CE}" srcId="{9E4703A2-10FB-4869-A797-1EE97028710B}" destId="{4161F128-FBC3-4E39-B6A1-34C7B5EF323B}" srcOrd="0" destOrd="0" parTransId="{A35B93DF-E8B8-45C9-9825-017E52611F06}" sibTransId="{63B53EA4-050B-4C97-ABB7-336EE0895839}"/>
    <dgm:cxn modelId="{4CDD6432-C153-40FD-AAE0-91125715C1CF}" srcId="{9E4703A2-10FB-4869-A797-1EE97028710B}" destId="{CD4F4671-ACDE-4C23-B362-6ADD372920AA}" srcOrd="1" destOrd="0" parTransId="{9844862B-BB9A-421C-AD39-9090704A225C}" sibTransId="{53EE4BE0-D329-42F6-AF46-D3F130E439E5}"/>
    <dgm:cxn modelId="{440CEC3F-B2F0-467E-8DED-D2E997F97316}" srcId="{9E4703A2-10FB-4869-A797-1EE97028710B}" destId="{6C8FAB9A-5ED5-4ED1-9385-16D9E48DD3D8}" srcOrd="2" destOrd="0" parTransId="{FD67ED7A-1D06-481B-86AC-D8229A40D605}" sibTransId="{F36694EA-FC93-4EFA-812E-E91E7293C4B2}"/>
    <dgm:cxn modelId="{CDCC9825-A504-43B7-A92E-929ED39CA5EC}" type="presOf" srcId="{9E4703A2-10FB-4869-A797-1EE97028710B}" destId="{FA769293-6C0D-4117-9EC0-6F43B97F8271}" srcOrd="0" destOrd="0" presId="islide.smartart.onepicture"/>
    <dgm:cxn modelId="{74E0B558-40A3-4FBA-93E7-B9E360178FE2}" type="presParOf" srcId="{FA769293-6C0D-4117-9EC0-6F43B97F8271}" destId="{409CD644-6D84-42A3-A40F-54ED168C8E6F}" srcOrd="0" destOrd="0" presId="islide.smartart.onepicture"/>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ata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0F9C1A87-648F-4FA3-8298-F7FF69248063}" type="doc">
      <dgm:prSet loTypeId="urn:microsoft.com/office/officeart/2005/8/layout/hProcess9" loCatId="process" qsTypeId="urn:microsoft.com/office/officeart/2005/8/quickstyle/simple3" qsCatId="simple" csTypeId="urn:microsoft.com/office/officeart/2005/8/colors/accent1_2" csCatId="accent1" phldr="0"/>
      <dgm:spPr/>
      <dgm:t>
        <a:bodyPr/>
        <a:lstStyle/>
        <a:p/>
      </dgm:t>
    </dgm:pt>
    <dgm:pt modelId="{6799A159-375E-48BE-AABD-9A2FE821DAF2}" type="parTrans" cxnId="{79820B23-699B-4800-BF59-FEC413C7A8AC}">
      <dgm:prSet/>
      <dgm:spPr/>
      <dgm:t>
        <a:bodyPr/>
        <a:lstStyle/>
        <a:p/>
      </dgm:t>
    </dgm:pt>
    <dgm:pt modelId="{220DFBB3-6A2B-48E2-96FE-229E7135E226}">
      <dgm:prSet phldrT="[文本]" custT="0"/>
      <dgm:spPr>
        <a:sp3d prstMaterial="dkEdge">
          <a:bevelT w="8200" h="38100"/>
        </a:sp3d>
      </dgm:spPr>
      <dgm:t>
        <a:bodyPr vert="horz" wrap="square"/>
        <a:lstStyle/>
        <a:p>
          <a:pPr>
            <a:lnSpc>
              <a:spcPct val="100000"/>
            </a:lnSpc>
            <a:spcBef>
              <a:spcPct val="0"/>
            </a:spcBef>
            <a:spcAft>
              <a:spcPct val="35000"/>
            </a:spcAft>
          </a:pPr>
          <a:r>
            <a:rPr lang="zh-CN" altLang="en-US"/>
            <a:t>进入</a:t>
          </a:r>
          <a:endParaRPr lang="zh-CN" altLang="en-US"/>
        </a:p>
        <a:p>
          <a:pPr>
            <a:lnSpc>
              <a:spcPct val="100000"/>
            </a:lnSpc>
            <a:spcBef>
              <a:spcPct val="0"/>
            </a:spcBef>
            <a:spcAft>
              <a:spcPct val="35000"/>
            </a:spcAft>
          </a:pPr>
          <a:r>
            <a:rPr lang="zh-CN" altLang="en-US"/>
            <a:t>家庭</a:t>
          </a:r>
          <a:endParaRPr lang="zh-CN" altLang="en-US"/>
        </a:p>
      </dgm:t>
    </dgm:pt>
    <dgm:pt modelId="{3E8FE182-047D-4DBF-B997-A26D7EF167CE}" type="sibTrans" cxnId="{79820B23-699B-4800-BF59-FEC413C7A8AC}">
      <dgm:prSet/>
      <dgm:spPr/>
      <dgm:t>
        <a:bodyPr/>
        <a:lstStyle/>
        <a:p/>
      </dgm:t>
    </dgm:pt>
    <dgm:pt modelId="{A5CFD625-30CE-461F-8B81-D06F77FA42EF}" type="parTrans" cxnId="{059D7DE4-C5C8-4407-82D9-F966E1BE9207}">
      <dgm:prSet/>
      <dgm:spPr/>
      <dgm:t>
        <a:bodyPr/>
        <a:lstStyle/>
        <a:p/>
      </dgm:t>
    </dgm:pt>
    <dgm:pt modelId="{2BAA06EE-C86F-49AF-99BB-79BA0A7024A5}">
      <dgm:prSet phldrT="[文本]" custT="0"/>
      <dgm:spPr>
        <a:sp3d prstMaterial="dkEdge">
          <a:bevelT w="8200" h="38100"/>
        </a:sp3d>
      </dgm:spPr>
      <dgm:t>
        <a:bodyPr vert="horz" wrap="square"/>
        <a:lstStyle/>
        <a:p>
          <a:pPr>
            <a:lnSpc>
              <a:spcPct val="100000"/>
            </a:lnSpc>
            <a:spcBef>
              <a:spcPct val="0"/>
            </a:spcBef>
            <a:spcAft>
              <a:spcPct val="35000"/>
            </a:spcAft>
          </a:pPr>
          <a:r>
            <a:rPr lang="zh-CN" altLang="en-US"/>
            <a:t>评估家庭结构</a:t>
          </a:r>
          <a:endParaRPr lang="zh-CN" altLang="en-US"/>
        </a:p>
      </dgm:t>
    </dgm:pt>
    <dgm:pt modelId="{C409FDE6-5B12-4918-B71D-6D01D512B111}" type="sibTrans" cxnId="{059D7DE4-C5C8-4407-82D9-F966E1BE9207}">
      <dgm:prSet/>
      <dgm:spPr/>
      <dgm:t>
        <a:bodyPr/>
        <a:lstStyle/>
        <a:p/>
      </dgm:t>
    </dgm:pt>
    <dgm:pt modelId="{5412155B-9E11-4BF1-82F9-EADF6AFF0F60}" type="parTrans" cxnId="{FDECE08F-F721-4218-83C0-92480951FF5C}">
      <dgm:prSet/>
      <dgm:spPr/>
      <dgm:t>
        <a:bodyPr/>
        <a:lstStyle/>
        <a:p/>
      </dgm:t>
    </dgm:pt>
    <dgm:pt modelId="{F3610FD5-CB40-4155-A302-E1ED46CA7965}">
      <dgm:prSet phldrT="[文本]" custT="0"/>
      <dgm:spPr>
        <a:sp3d prstMaterial="dkEdge">
          <a:bevelT w="8200" h="38100"/>
        </a:sp3d>
      </dgm:spPr>
      <dgm:t>
        <a:bodyPr vert="horz" wrap="square"/>
        <a:lstStyle/>
        <a:p>
          <a:pPr>
            <a:lnSpc>
              <a:spcPct val="100000"/>
            </a:lnSpc>
            <a:spcBef>
              <a:spcPct val="0"/>
            </a:spcBef>
            <a:spcAft>
              <a:spcPct val="35000"/>
            </a:spcAft>
          </a:pPr>
          <a:r>
            <a:rPr lang="zh-CN" altLang="en-US"/>
            <a:t>打破旧的系统平衡</a:t>
          </a:r>
          <a:endParaRPr lang="zh-CN" altLang="en-US"/>
        </a:p>
      </dgm:t>
    </dgm:pt>
    <dgm:pt modelId="{0E659347-3E53-4D9E-9630-9B59FF0356FD}" type="sibTrans" cxnId="{FDECE08F-F721-4218-83C0-92480951FF5C}">
      <dgm:prSet/>
      <dgm:spPr/>
      <dgm:t>
        <a:bodyPr/>
        <a:lstStyle/>
        <a:p/>
      </dgm:t>
    </dgm:pt>
    <dgm:pt modelId="{B2B0FF55-F97E-41ED-9904-96B22051C682}" type="parTrans" cxnId="{6A509965-1A9A-4751-8C76-88D6F6BA3415}">
      <dgm:prSet/>
      <dgm:spPr/>
      <dgm:t>
        <a:bodyPr/>
        <a:lstStyle/>
        <a:p/>
      </dgm:t>
    </dgm:pt>
    <dgm:pt modelId="{A511414E-D576-4E92-A856-859BB2B21D97}">
      <dgm:prSet custT="0"/>
      <dgm:spPr>
        <a:sp3d prstMaterial="dkEdge">
          <a:bevelT w="8200" h="38100"/>
        </a:sp3d>
      </dgm:spPr>
      <dgm:t>
        <a:bodyPr vert="horz" wrap="square"/>
        <a:lstStyle/>
        <a:p>
          <a:pPr>
            <a:lnSpc>
              <a:spcPct val="100000"/>
            </a:lnSpc>
            <a:spcBef>
              <a:spcPct val="0"/>
            </a:spcBef>
            <a:spcAft>
              <a:spcPct val="35000"/>
            </a:spcAft>
          </a:pPr>
          <a:r>
            <a:rPr lang="zh-CN">
              <a:sym typeface="+mn-ea"/>
            </a:rPr>
            <a:t>家庭的</a:t>
          </a:r>
          <a:endParaRPr lang="zh-CN">
            <a:sym typeface="+mn-ea"/>
          </a:endParaRPr>
        </a:p>
        <a:p>
          <a:pPr>
            <a:lnSpc>
              <a:spcPct val="100000"/>
            </a:lnSpc>
            <a:spcBef>
              <a:spcPct val="0"/>
            </a:spcBef>
            <a:spcAft>
              <a:spcPct val="35000"/>
            </a:spcAft>
          </a:pPr>
          <a:r>
            <a:rPr lang="zh-CN">
              <a:sym typeface="+mn-ea"/>
            </a:rPr>
            <a:t>重建</a:t>
          </a:r>
          <a:endParaRPr lang="zh-CN"/>
        </a:p>
      </dgm:t>
    </dgm:pt>
    <dgm:pt modelId="{9651E59D-35B0-42FD-B4CF-51F0F117CB94}" type="sibTrans" cxnId="{6A509965-1A9A-4751-8C76-88D6F6BA3415}">
      <dgm:prSet/>
      <dgm:spPr/>
      <dgm:t>
        <a:bodyPr/>
        <a:lstStyle/>
        <a:p/>
      </dgm:t>
    </dgm:pt>
    <dgm:pt modelId="{FF5EBCE2-33A1-4410-8CCE-241621ACBF4A}" type="pres">
      <dgm:prSet presAssocID="{0F9C1A87-648F-4FA3-8298-F7FF69248063}" presName="CompostProcess">
        <dgm:presLayoutVars>
          <dgm:dir/>
          <dgm:resizeHandles val="exact"/>
        </dgm:presLayoutVars>
      </dgm:prSet>
      <dgm:spPr/>
      <dgm:t>
        <a:bodyPr/>
        <a:lstStyle/>
        <a:p/>
      </dgm:t>
    </dgm:pt>
    <dgm:pt modelId="{5C766BF9-8E89-4CF9-B19C-78006AB9D0FF}" type="pres">
      <dgm:prSet presAssocID="{0F9C1A87-648F-4FA3-8298-F7FF69248063}" presName="arrow" presStyleLbl="bgShp" presStyleCnt="1"/>
      <dgm:spPr/>
      <dgm:t>
        <a:bodyPr/>
        <a:lstStyle/>
        <a:p/>
      </dgm:t>
    </dgm:pt>
    <dgm:pt modelId="{44C3D485-6283-4E5E-8A42-8B1B6385595E}" type="pres">
      <dgm:prSet presAssocID="{0F9C1A87-648F-4FA3-8298-F7FF69248063}" presName="linearProcess"/>
      <dgm:spPr/>
      <dgm:t>
        <a:bodyPr/>
        <a:lstStyle/>
        <a:p/>
      </dgm:t>
    </dgm:pt>
    <dgm:pt modelId="{88977C2E-9DA8-43F7-869A-FA4A7946B9D0}" type="pres">
      <dgm:prSet presAssocID="{220DFBB3-6A2B-48E2-96FE-229E7135E226}" presName="textNode" presStyleLbl="node1" presStyleCnt="4">
        <dgm:presLayoutVars>
          <dgm:bulletEnabled val="1"/>
        </dgm:presLayoutVars>
      </dgm:prSet>
      <dgm:spPr/>
      <dgm:t>
        <a:bodyPr/>
        <a:lstStyle/>
        <a:p/>
      </dgm:t>
    </dgm:pt>
    <dgm:pt modelId="{409696F9-775D-4DF9-8C31-B566981A86A8}" type="pres">
      <dgm:prSet presAssocID="{3E8FE182-047D-4DBF-B997-A26D7EF167CE}" presName="sibTrans"/>
      <dgm:spPr/>
      <dgm:t>
        <a:bodyPr/>
        <a:lstStyle/>
        <a:p/>
      </dgm:t>
    </dgm:pt>
    <dgm:pt modelId="{B0141BFD-552C-43F6-9DD9-B107954BE5A0}" type="pres">
      <dgm:prSet presAssocID="{2BAA06EE-C86F-49AF-99BB-79BA0A7024A5}" presName="textNode" presStyleLbl="node1" presStyleIdx="1" presStyleCnt="4">
        <dgm:presLayoutVars>
          <dgm:bulletEnabled val="1"/>
        </dgm:presLayoutVars>
      </dgm:prSet>
      <dgm:spPr/>
      <dgm:t>
        <a:bodyPr/>
        <a:lstStyle/>
        <a:p/>
      </dgm:t>
    </dgm:pt>
    <dgm:pt modelId="{1B3EEB7B-99F3-4351-A080-D5700D4E3F26}" type="pres">
      <dgm:prSet presAssocID="{C409FDE6-5B12-4918-B71D-6D01D512B111}" presName="sibTrans"/>
      <dgm:spPr/>
      <dgm:t>
        <a:bodyPr/>
        <a:lstStyle/>
        <a:p/>
      </dgm:t>
    </dgm:pt>
    <dgm:pt modelId="{42404743-5237-4B72-A3D1-12E21DAAED91}" type="pres">
      <dgm:prSet presAssocID="{F3610FD5-CB40-4155-A302-E1ED46CA7965}" presName="textNode" presStyleLbl="node1" presStyleIdx="2" presStyleCnt="4">
        <dgm:presLayoutVars>
          <dgm:bulletEnabled val="1"/>
        </dgm:presLayoutVars>
      </dgm:prSet>
      <dgm:spPr/>
      <dgm:t>
        <a:bodyPr/>
        <a:lstStyle/>
        <a:p/>
      </dgm:t>
    </dgm:pt>
    <dgm:pt modelId="{38E58A07-F01A-4048-8EDA-9CF107ADE89B}" type="pres">
      <dgm:prSet presAssocID="{0E659347-3E53-4D9E-9630-9B59FF0356FD}" presName="sibTrans"/>
      <dgm:spPr/>
      <dgm:t>
        <a:bodyPr/>
        <a:lstStyle/>
        <a:p/>
      </dgm:t>
    </dgm:pt>
    <dgm:pt modelId="{28C32577-7971-46F3-9396-B7C011AEF4F2}" type="pres">
      <dgm:prSet presAssocID="{A511414E-D576-4E92-A856-859BB2B21D97}" presName="textNode" presStyleLbl="node1" presStyleIdx="3" presStyleCnt="4">
        <dgm:presLayoutVars>
          <dgm:bulletEnabled val="1"/>
        </dgm:presLayoutVars>
      </dgm:prSet>
      <dgm:spPr/>
      <dgm:t>
        <a:bodyPr/>
        <a:lstStyle/>
        <a:p/>
      </dgm:t>
    </dgm:pt>
  </dgm:ptLst>
  <dgm:cxnLst>
    <dgm:cxn modelId="{79820B23-699B-4800-BF59-FEC413C7A8AC}" srcId="{0F9C1A87-648F-4FA3-8298-F7FF69248063}" destId="{220DFBB3-6A2B-48E2-96FE-229E7135E226}" srcOrd="0" destOrd="0" parTransId="{6799A159-375E-48BE-AABD-9A2FE821DAF2}" sibTransId="{3E8FE182-047D-4DBF-B997-A26D7EF167CE}"/>
    <dgm:cxn modelId="{059D7DE4-C5C8-4407-82D9-F966E1BE9207}" srcId="{0F9C1A87-648F-4FA3-8298-F7FF69248063}" destId="{2BAA06EE-C86F-49AF-99BB-79BA0A7024A5}" srcOrd="1" destOrd="0" parTransId="{A5CFD625-30CE-461F-8B81-D06F77FA42EF}" sibTransId="{C409FDE6-5B12-4918-B71D-6D01D512B111}"/>
    <dgm:cxn modelId="{FDECE08F-F721-4218-83C0-92480951FF5C}" srcId="{0F9C1A87-648F-4FA3-8298-F7FF69248063}" destId="{F3610FD5-CB40-4155-A302-E1ED46CA7965}" srcOrd="2" destOrd="0" parTransId="{5412155B-9E11-4BF1-82F9-EADF6AFF0F60}" sibTransId="{0E659347-3E53-4D9E-9630-9B59FF0356FD}"/>
    <dgm:cxn modelId="{6A509965-1A9A-4751-8C76-88D6F6BA3415}" srcId="{0F9C1A87-648F-4FA3-8298-F7FF69248063}" destId="{A511414E-D576-4E92-A856-859BB2B21D97}" srcOrd="3" destOrd="0" parTransId="{B2B0FF55-F97E-41ED-9904-96B22051C682}" sibTransId="{9651E59D-35B0-42FD-B4CF-51F0F117CB94}"/>
    <dgm:cxn modelId="{3277F284-F17C-43CD-899F-9135C199F9AC}" type="presOf" srcId="{0F9C1A87-648F-4FA3-8298-F7FF69248063}" destId="{FF5EBCE2-33A1-4410-8CCE-241621ACBF4A}" srcOrd="0" destOrd="0" presId="urn:microsoft.com/office/officeart/2005/8/layout/hProcess9"/>
    <dgm:cxn modelId="{895EB7B0-ED0D-497D-B4C4-46846F0E7529}" type="presParOf" srcId="{FF5EBCE2-33A1-4410-8CCE-241621ACBF4A}" destId="{5C766BF9-8E89-4CF9-B19C-78006AB9D0FF}" srcOrd="0" destOrd="0" presId="urn:microsoft.com/office/officeart/2005/8/layout/hProcess9"/>
    <dgm:cxn modelId="{931352B2-3DF1-4E1E-8062-7378F6DE7F86}" type="presParOf" srcId="{FF5EBCE2-33A1-4410-8CCE-241621ACBF4A}" destId="{44C3D485-6283-4E5E-8A42-8B1B6385595E}" srcOrd="1" destOrd="0" presId="urn:microsoft.com/office/officeart/2005/8/layout/hProcess9"/>
    <dgm:cxn modelId="{9424875D-A27F-4631-9574-157062219C53}" type="presParOf" srcId="{44C3D485-6283-4E5E-8A42-8B1B6385595E}" destId="{88977C2E-9DA8-43F7-869A-FA4A7946B9D0}" srcOrd="0" destOrd="0" presId="urn:microsoft.com/office/officeart/2005/8/layout/hProcess9"/>
    <dgm:cxn modelId="{1D428A1E-FD11-440B-AFC9-1292B5DCF196}" type="presOf" srcId="{220DFBB3-6A2B-48E2-96FE-229E7135E226}" destId="{88977C2E-9DA8-43F7-869A-FA4A7946B9D0}" srcOrd="0" destOrd="0" presId="urn:microsoft.com/office/officeart/2005/8/layout/hProcess9"/>
    <dgm:cxn modelId="{73CA5C75-F8D1-453C-A2C8-C3900D207EF4}" type="presParOf" srcId="{44C3D485-6283-4E5E-8A42-8B1B6385595E}" destId="{409696F9-775D-4DF9-8C31-B566981A86A8}" srcOrd="1" destOrd="0" presId="urn:microsoft.com/office/officeart/2005/8/layout/hProcess9"/>
    <dgm:cxn modelId="{34A50CF6-41A6-405F-8977-5D6FDFF87178}" type="presParOf" srcId="{44C3D485-6283-4E5E-8A42-8B1B6385595E}" destId="{B0141BFD-552C-43F6-9DD9-B107954BE5A0}" srcOrd="2" destOrd="0" presId="urn:microsoft.com/office/officeart/2005/8/layout/hProcess9"/>
    <dgm:cxn modelId="{52DA416D-8646-4983-AEA5-A7E198407E27}" type="presOf" srcId="{2BAA06EE-C86F-49AF-99BB-79BA0A7024A5}" destId="{B0141BFD-552C-43F6-9DD9-B107954BE5A0}" srcOrd="0" destOrd="0" presId="urn:microsoft.com/office/officeart/2005/8/layout/hProcess9"/>
    <dgm:cxn modelId="{4F7A756C-0DAD-4182-AA02-526F687609AB}" type="presParOf" srcId="{44C3D485-6283-4E5E-8A42-8B1B6385595E}" destId="{1B3EEB7B-99F3-4351-A080-D5700D4E3F26}" srcOrd="3" destOrd="0" presId="urn:microsoft.com/office/officeart/2005/8/layout/hProcess9"/>
    <dgm:cxn modelId="{1856102A-EE3A-475B-BF9E-5D4DDBD3C2F8}" type="presParOf" srcId="{44C3D485-6283-4E5E-8A42-8B1B6385595E}" destId="{42404743-5237-4B72-A3D1-12E21DAAED91}" srcOrd="4" destOrd="0" presId="urn:microsoft.com/office/officeart/2005/8/layout/hProcess9"/>
    <dgm:cxn modelId="{BAA6C315-560F-4BCF-A0C2-E351D453AF49}" type="presOf" srcId="{F3610FD5-CB40-4155-A302-E1ED46CA7965}" destId="{42404743-5237-4B72-A3D1-12E21DAAED91}" srcOrd="0" destOrd="0" presId="urn:microsoft.com/office/officeart/2005/8/layout/hProcess9"/>
    <dgm:cxn modelId="{42609086-6DBA-4213-BE5D-2C319A2D6361}" type="presParOf" srcId="{44C3D485-6283-4E5E-8A42-8B1B6385595E}" destId="{38E58A07-F01A-4048-8EDA-9CF107ADE89B}" srcOrd="5" destOrd="0" presId="urn:microsoft.com/office/officeart/2005/8/layout/hProcess9"/>
    <dgm:cxn modelId="{3F5ACB8E-2087-45B1-B93E-0044ADEFE7F0}" type="presParOf" srcId="{44C3D485-6283-4E5E-8A42-8B1B6385595E}" destId="{28C32577-7971-46F3-9396-B7C011AEF4F2}" srcOrd="6" destOrd="0" presId="urn:microsoft.com/office/officeart/2005/8/layout/hProcess9"/>
    <dgm:cxn modelId="{D45AAE5D-6F5E-4CFF-B9CA-29A7218053D4}" type="presOf" srcId="{A511414E-D576-4E92-A856-859BB2B21D97}" destId="{28C32577-7971-46F3-9396-B7C011AEF4F2}" srcOrd="0" destOrd="0" presId="urn:microsoft.com/office/officeart/2005/8/layout/hProcess9"/>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12192000" cy="2030514"/>
        <a:chExt cx="12192000" cy="2030514"/>
      </a:xfrm>
    </dsp:grpSpPr>
    <dsp:sp modelId="{409CD644-6D84-42A3-A40F-54ED168C8E6F}">
      <dsp:nvSpPr>
        <dsp:cNvPr id="3" name="矩形 2"/>
        <dsp:cNvSpPr/>
      </dsp:nvSpPr>
      <dsp:spPr bwMode="white">
        <a:xfrm>
          <a:off x="0" y="0"/>
          <a:ext cx="12192000" cy="2030514"/>
        </a:xfrm>
        <a:prstGeom prst="rect">
          <a:avLst/>
        </a:prstGeom>
        <a:solidFill>
          <a:schemeClr val="accent6"/>
        </a:solidFill>
        <a:ln>
          <a:noFill/>
        </a:ln>
      </dsp:spPr>
      <dsp:style>
        <a:lnRef idx="2">
          <a:schemeClr val="lt2"/>
        </a:lnRef>
        <a:fillRef idx="1">
          <a:schemeClr val="dk2"/>
        </a:fillRef>
        <a:effectRef idx="0">
          <a:scrgbClr r="0" g="0" b="0"/>
        </a:effectRef>
        <a:fontRef idx="minor">
          <a:schemeClr val="lt1"/>
        </a:fontRef>
      </dsp:style>
      <dsp:txBody>
        <a:bodyPr/>
        <a:lstStyle/>
        <a:p/>
      </dsp:txBody>
      <dsp:txXfrm>
        <a:off x="0" y="0"/>
        <a:ext cx="12192000" cy="2030514"/>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12192000" cy="2030514"/>
        <a:chExt cx="12192000" cy="2030514"/>
      </a:xfrm>
    </dsp:grpSpPr>
    <dsp:sp modelId="{409CD644-6D84-42A3-A40F-54ED168C8E6F}">
      <dsp:nvSpPr>
        <dsp:cNvPr id="3" name="矩形 2"/>
        <dsp:cNvSpPr/>
      </dsp:nvSpPr>
      <dsp:spPr bwMode="white">
        <a:xfrm>
          <a:off x="0" y="0"/>
          <a:ext cx="12192000" cy="2030514"/>
        </a:xfrm>
        <a:prstGeom prst="rect">
          <a:avLst/>
        </a:prstGeom>
        <a:solidFill>
          <a:schemeClr val="accent6"/>
        </a:solidFill>
        <a:ln>
          <a:noFill/>
        </a:ln>
      </dsp:spPr>
      <dsp:style>
        <a:lnRef idx="2">
          <a:schemeClr val="lt2"/>
        </a:lnRef>
        <a:fillRef idx="1">
          <a:schemeClr val="dk2"/>
        </a:fillRef>
        <a:effectRef idx="0">
          <a:scrgbClr r="0" g="0" b="0"/>
        </a:effectRef>
        <a:fontRef idx="minor">
          <a:schemeClr val="lt1"/>
        </a:fontRef>
      </dsp:style>
      <dsp:txBody>
        <a:bodyPr/>
        <a:lstStyle/>
        <a:p/>
      </dsp:txBody>
      <dsp:txXfrm>
        <a:off x="0" y="0"/>
        <a:ext cx="12192000" cy="2030514"/>
      </dsp:txXfrm>
    </dsp:sp>
  </dsp:spTree>
</dsp:drawing>
</file>

<file path=ppt/diagrams/drawing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5" name="组合 1"/>
      <dsp:cNvGrpSpPr/>
    </dsp:nvGrpSpPr>
    <dsp:grpSpPr>
      <a:xfrm>
        <a:off x="0" y="0"/>
        <a:ext cx="10455910" cy="4128770"/>
        <a:chExt cx="10455910" cy="4128770"/>
      </a:xfrm>
    </dsp:grpSpPr>
    <dsp:sp modelId="{5C766BF9-8E89-4CF9-B19C-78006AB9D0FF}">
      <dsp:nvSpPr>
        <dsp:cNvPr id="3" name="右箭头 2"/>
        <dsp:cNvSpPr/>
      </dsp:nvSpPr>
      <dsp:spPr bwMode="white">
        <a:xfrm>
          <a:off x="784193" y="0"/>
          <a:ext cx="8887524" cy="4128770"/>
        </a:xfrm>
        <a:prstGeom prst="rightArrow">
          <a:avLst/>
        </a:prstGeom>
      </dsp:spPr>
      <dsp:style>
        <a:lnRef idx="0">
          <a:schemeClr val="accent1"/>
        </a:lnRef>
        <a:fillRef idx="1">
          <a:schemeClr val="accent1">
            <a:tint val="40000"/>
          </a:schemeClr>
        </a:fillRef>
        <a:effectRef idx="1">
          <a:scrgbClr r="0" g="0" b="0"/>
        </a:effectRef>
        <a:fontRef idx="minor"/>
      </dsp:style>
      <dsp:txBody>
        <a:bodyPr/>
        <a:lstStyle/>
        <a:p/>
      </dsp:txBody>
      <dsp:txXfrm>
        <a:off x="784193" y="0"/>
        <a:ext cx="8887524" cy="4128770"/>
      </dsp:txXfrm>
    </dsp:sp>
    <dsp:sp modelId="{88977C2E-9DA8-43F7-869A-FA4A7946B9D0}">
      <dsp:nvSpPr>
        <dsp:cNvPr id="26" name="圆角矩形 3"/>
        <dsp:cNvSpPr/>
      </dsp:nvSpPr>
      <dsp:spPr bwMode="white">
        <a:xfrm>
          <a:off x="0" y="1238631"/>
          <a:ext cx="2323536" cy="1651508"/>
        </a:xfrm>
        <a:prstGeom prst="roundRect">
          <a:avLst/>
        </a:prstGeom>
        <a:sp3d prstMaterial="dkEdge">
          <a:bevelT w="8200" h="38100"/>
        </a:sp3d>
      </dsp:spPr>
      <dsp:style>
        <a:lnRef idx="0">
          <a:schemeClr val="lt1"/>
        </a:lnRef>
        <a:fillRef idx="2">
          <a:schemeClr val="accent1"/>
        </a:fillRef>
        <a:effectRef idx="1">
          <a:scrgbClr r="0" g="0" b="0"/>
        </a:effectRef>
        <a:fontRef idx="minor">
          <a:schemeClr val="dk1"/>
        </a:fontRef>
      </dsp:style>
      <dsp:txBody>
        <a:bodyPr vert="horz" wrap="square" lIns="121920" tIns="121920" rIns="121920" bIns="121920" anchor="ctr"/>
        <a:lstStyle>
          <a:lvl1pPr algn="ctr">
            <a:defRPr sz="3200"/>
          </a:lvl1pPr>
          <a:lvl2pPr marL="228600" indent="-228600" algn="ctr">
            <a:defRPr sz="2400"/>
          </a:lvl2pPr>
          <a:lvl3pPr marL="457200" indent="-228600" algn="ctr">
            <a:defRPr sz="2400"/>
          </a:lvl3pPr>
          <a:lvl4pPr marL="685800" indent="-228600" algn="ctr">
            <a:defRPr sz="2400"/>
          </a:lvl4pPr>
          <a:lvl5pPr marL="914400" indent="-228600" algn="ctr">
            <a:defRPr sz="2400"/>
          </a:lvl5pPr>
          <a:lvl6pPr marL="1143000" indent="-228600" algn="ctr">
            <a:defRPr sz="2400"/>
          </a:lvl6pPr>
          <a:lvl7pPr marL="1371600" indent="-228600" algn="ctr">
            <a:defRPr sz="2400"/>
          </a:lvl7pPr>
          <a:lvl8pPr marL="1600200" indent="-228600" algn="ctr">
            <a:defRPr sz="2400"/>
          </a:lvl8pPr>
          <a:lvl9pPr marL="1828800" indent="-228600" algn="ctr">
            <a:defRPr sz="2400"/>
          </a:lvl9pPr>
        </a:lstStyle>
        <a:p>
          <a:pPr lvl="0">
            <a:lnSpc>
              <a:spcPct val="100000"/>
            </a:lnSpc>
            <a:spcBef>
              <a:spcPct val="0"/>
            </a:spcBef>
            <a:spcAft>
              <a:spcPct val="35000"/>
            </a:spcAft>
          </a:pPr>
          <a:r>
            <a:rPr lang="zh-CN" altLang="en-US"/>
            <a:t>进入</a:t>
          </a:r>
          <a:endParaRPr lang="zh-CN" altLang="en-US"/>
        </a:p>
        <a:p>
          <a:pPr lvl="0">
            <a:lnSpc>
              <a:spcPct val="100000"/>
            </a:lnSpc>
            <a:spcBef>
              <a:spcPct val="0"/>
            </a:spcBef>
            <a:spcAft>
              <a:spcPct val="35000"/>
            </a:spcAft>
          </a:pPr>
          <a:r>
            <a:rPr lang="zh-CN" altLang="en-US"/>
            <a:t>家庭</a:t>
          </a:r>
          <a:endParaRPr lang="zh-CN" altLang="en-US"/>
        </a:p>
      </dsp:txBody>
      <dsp:txXfrm>
        <a:off x="80620" y="1319251"/>
        <a:ext cx="2162296" cy="1490268"/>
      </dsp:txXfrm>
    </dsp:sp>
    <dsp:sp modelId="{B0141BFD-552C-43F6-9DD9-B107954BE5A0}">
      <dsp:nvSpPr>
        <dsp:cNvPr id="5" name="圆角矩形 4"/>
        <dsp:cNvSpPr/>
      </dsp:nvSpPr>
      <dsp:spPr bwMode="white">
        <a:xfrm>
          <a:off x="2710791" y="1238631"/>
          <a:ext cx="2323536" cy="1651508"/>
        </a:xfrm>
        <a:prstGeom prst="roundRect">
          <a:avLst/>
        </a:prstGeom>
        <a:sp3d prstMaterial="dkEdge">
          <a:bevelT w="8200" h="38100"/>
        </a:sp3d>
      </dsp:spPr>
      <dsp:style>
        <a:lnRef idx="0">
          <a:schemeClr val="lt1"/>
        </a:lnRef>
        <a:fillRef idx="2">
          <a:schemeClr val="accent1"/>
        </a:fillRef>
        <a:effectRef idx="1">
          <a:scrgbClr r="0" g="0" b="0"/>
        </a:effectRef>
        <a:fontRef idx="minor">
          <a:schemeClr val="dk1"/>
        </a:fontRef>
      </dsp:style>
      <dsp:txBody>
        <a:bodyPr vert="horz" wrap="square" lIns="121920" tIns="121920" rIns="121920" bIns="121920" anchor="ctr"/>
        <a:lstStyle>
          <a:lvl1pPr algn="ctr">
            <a:defRPr sz="3200"/>
          </a:lvl1pPr>
          <a:lvl2pPr marL="228600" indent="-228600" algn="ctr">
            <a:defRPr sz="2400"/>
          </a:lvl2pPr>
          <a:lvl3pPr marL="457200" indent="-228600" algn="ctr">
            <a:defRPr sz="2400"/>
          </a:lvl3pPr>
          <a:lvl4pPr marL="685800" indent="-228600" algn="ctr">
            <a:defRPr sz="2400"/>
          </a:lvl4pPr>
          <a:lvl5pPr marL="914400" indent="-228600" algn="ctr">
            <a:defRPr sz="2400"/>
          </a:lvl5pPr>
          <a:lvl6pPr marL="1143000" indent="-228600" algn="ctr">
            <a:defRPr sz="2400"/>
          </a:lvl6pPr>
          <a:lvl7pPr marL="1371600" indent="-228600" algn="ctr">
            <a:defRPr sz="2400"/>
          </a:lvl7pPr>
          <a:lvl8pPr marL="1600200" indent="-228600" algn="ctr">
            <a:defRPr sz="2400"/>
          </a:lvl8pPr>
          <a:lvl9pPr marL="1828800" indent="-228600" algn="ctr">
            <a:defRPr sz="2400"/>
          </a:lvl9pPr>
        </a:lstStyle>
        <a:p>
          <a:pPr lvl="0">
            <a:lnSpc>
              <a:spcPct val="100000"/>
            </a:lnSpc>
            <a:spcBef>
              <a:spcPct val="0"/>
            </a:spcBef>
            <a:spcAft>
              <a:spcPct val="35000"/>
            </a:spcAft>
          </a:pPr>
          <a:r>
            <a:rPr lang="zh-CN" altLang="en-US"/>
            <a:t>评估家庭结构</a:t>
          </a:r>
          <a:endParaRPr lang="zh-CN" altLang="en-US"/>
        </a:p>
      </dsp:txBody>
      <dsp:txXfrm>
        <a:off x="2791411" y="1319251"/>
        <a:ext cx="2162296" cy="1490268"/>
      </dsp:txXfrm>
    </dsp:sp>
    <dsp:sp modelId="{42404743-5237-4B72-A3D1-12E21DAAED91}">
      <dsp:nvSpPr>
        <dsp:cNvPr id="6" name="圆角矩形 5"/>
        <dsp:cNvSpPr/>
      </dsp:nvSpPr>
      <dsp:spPr bwMode="white">
        <a:xfrm>
          <a:off x="5421583" y="1238631"/>
          <a:ext cx="2323536" cy="1651508"/>
        </a:xfrm>
        <a:prstGeom prst="roundRect">
          <a:avLst/>
        </a:prstGeom>
        <a:sp3d prstMaterial="dkEdge">
          <a:bevelT w="8200" h="38100"/>
        </a:sp3d>
      </dsp:spPr>
      <dsp:style>
        <a:lnRef idx="0">
          <a:schemeClr val="lt1"/>
        </a:lnRef>
        <a:fillRef idx="2">
          <a:schemeClr val="accent1"/>
        </a:fillRef>
        <a:effectRef idx="1">
          <a:scrgbClr r="0" g="0" b="0"/>
        </a:effectRef>
        <a:fontRef idx="minor">
          <a:schemeClr val="dk1"/>
        </a:fontRef>
      </dsp:style>
      <dsp:txBody>
        <a:bodyPr vert="horz" wrap="square" lIns="121920" tIns="121920" rIns="121920" bIns="121920" anchor="ctr"/>
        <a:lstStyle>
          <a:lvl1pPr algn="ctr">
            <a:defRPr sz="3200"/>
          </a:lvl1pPr>
          <a:lvl2pPr marL="228600" indent="-228600" algn="ctr">
            <a:defRPr sz="2400"/>
          </a:lvl2pPr>
          <a:lvl3pPr marL="457200" indent="-228600" algn="ctr">
            <a:defRPr sz="2400"/>
          </a:lvl3pPr>
          <a:lvl4pPr marL="685800" indent="-228600" algn="ctr">
            <a:defRPr sz="2400"/>
          </a:lvl4pPr>
          <a:lvl5pPr marL="914400" indent="-228600" algn="ctr">
            <a:defRPr sz="2400"/>
          </a:lvl5pPr>
          <a:lvl6pPr marL="1143000" indent="-228600" algn="ctr">
            <a:defRPr sz="2400"/>
          </a:lvl6pPr>
          <a:lvl7pPr marL="1371600" indent="-228600" algn="ctr">
            <a:defRPr sz="2400"/>
          </a:lvl7pPr>
          <a:lvl8pPr marL="1600200" indent="-228600" algn="ctr">
            <a:defRPr sz="2400"/>
          </a:lvl8pPr>
          <a:lvl9pPr marL="1828800" indent="-228600" algn="ctr">
            <a:defRPr sz="2400"/>
          </a:lvl9pPr>
        </a:lstStyle>
        <a:p>
          <a:pPr lvl="0">
            <a:lnSpc>
              <a:spcPct val="100000"/>
            </a:lnSpc>
            <a:spcBef>
              <a:spcPct val="0"/>
            </a:spcBef>
            <a:spcAft>
              <a:spcPct val="35000"/>
            </a:spcAft>
          </a:pPr>
          <a:r>
            <a:rPr lang="zh-CN" altLang="en-US"/>
            <a:t>打破旧的系统平衡</a:t>
          </a:r>
          <a:endParaRPr lang="zh-CN" altLang="en-US"/>
        </a:p>
      </dsp:txBody>
      <dsp:txXfrm>
        <a:off x="5502203" y="1319251"/>
        <a:ext cx="2162296" cy="1490268"/>
      </dsp:txXfrm>
    </dsp:sp>
    <dsp:sp modelId="{28C32577-7971-46F3-9396-B7C011AEF4F2}">
      <dsp:nvSpPr>
        <dsp:cNvPr id="7" name="圆角矩形 6"/>
        <dsp:cNvSpPr/>
      </dsp:nvSpPr>
      <dsp:spPr bwMode="white">
        <a:xfrm>
          <a:off x="8132374" y="1238631"/>
          <a:ext cx="2323536" cy="1651508"/>
        </a:xfrm>
        <a:prstGeom prst="roundRect">
          <a:avLst/>
        </a:prstGeom>
        <a:sp3d prstMaterial="dkEdge">
          <a:bevelT w="8200" h="38100"/>
        </a:sp3d>
      </dsp:spPr>
      <dsp:style>
        <a:lnRef idx="0">
          <a:schemeClr val="lt1"/>
        </a:lnRef>
        <a:fillRef idx="2">
          <a:schemeClr val="accent1"/>
        </a:fillRef>
        <a:effectRef idx="1">
          <a:scrgbClr r="0" g="0" b="0"/>
        </a:effectRef>
        <a:fontRef idx="minor">
          <a:schemeClr val="dk1"/>
        </a:fontRef>
      </dsp:style>
      <dsp:txBody>
        <a:bodyPr vert="horz" wrap="square" lIns="121920" tIns="121920" rIns="121920" bIns="121920" anchor="ctr"/>
        <a:lstStyle>
          <a:lvl1pPr algn="ctr">
            <a:defRPr sz="3200"/>
          </a:lvl1pPr>
          <a:lvl2pPr marL="228600" indent="-228600" algn="ctr">
            <a:defRPr sz="2400"/>
          </a:lvl2pPr>
          <a:lvl3pPr marL="457200" indent="-228600" algn="ctr">
            <a:defRPr sz="2400"/>
          </a:lvl3pPr>
          <a:lvl4pPr marL="685800" indent="-228600" algn="ctr">
            <a:defRPr sz="2400"/>
          </a:lvl4pPr>
          <a:lvl5pPr marL="914400" indent="-228600" algn="ctr">
            <a:defRPr sz="2400"/>
          </a:lvl5pPr>
          <a:lvl6pPr marL="1143000" indent="-228600" algn="ctr">
            <a:defRPr sz="2400"/>
          </a:lvl6pPr>
          <a:lvl7pPr marL="1371600" indent="-228600" algn="ctr">
            <a:defRPr sz="2400"/>
          </a:lvl7pPr>
          <a:lvl8pPr marL="1600200" indent="-228600" algn="ctr">
            <a:defRPr sz="2400"/>
          </a:lvl8pPr>
          <a:lvl9pPr marL="1828800" indent="-228600" algn="ctr">
            <a:defRPr sz="2400"/>
          </a:lvl9pPr>
        </a:lstStyle>
        <a:p>
          <a:pPr lvl="0">
            <a:lnSpc>
              <a:spcPct val="100000"/>
            </a:lnSpc>
            <a:spcBef>
              <a:spcPct val="0"/>
            </a:spcBef>
            <a:spcAft>
              <a:spcPct val="35000"/>
            </a:spcAft>
          </a:pPr>
          <a:r>
            <a:rPr lang="zh-CN">
              <a:sym typeface="+mn-ea"/>
            </a:rPr>
            <a:t>家庭的</a:t>
          </a:r>
          <a:endParaRPr lang="zh-CN">
            <a:sym typeface="+mn-ea"/>
          </a:endParaRPr>
        </a:p>
        <a:p>
          <a:pPr lvl="0">
            <a:lnSpc>
              <a:spcPct val="100000"/>
            </a:lnSpc>
            <a:spcBef>
              <a:spcPct val="0"/>
            </a:spcBef>
            <a:spcAft>
              <a:spcPct val="35000"/>
            </a:spcAft>
          </a:pPr>
          <a:r>
            <a:rPr lang="zh-CN">
              <a:sym typeface="+mn-ea"/>
            </a:rPr>
            <a:t>重建</a:t>
          </a:r>
          <a:endParaRPr lang="zh-CN"/>
        </a:p>
      </dsp:txBody>
      <dsp:txXfrm>
        <a:off x="8212994" y="1319251"/>
        <a:ext cx="2162296" cy="1490268"/>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islide.smartart.onepicture">
  <dgm:title val="iSlide"/>
  <dgm:desc val="iSlide，让PPT设计简单起来！"/>
  <dgm:catLst>
    <dgm:cat type="picture" pri="0"/>
  </dgm:catLst>
  <dgm:sampData>
    <dgm:dataModel>
      <dgm:ptLst>
        <dgm:pt modelId="0"/>
      </dgm:ptLst>
      <dgm:bg/>
      <dgm:whole/>
    </dgm:dataModel>
  </dgm:sampData>
  <dgm:styleData useDef="1">
    <dgm:dataModel>
      <dgm:ptLst/>
      <dgm:bg/>
      <dgm:whole/>
    </dgm:dataModel>
  </dgm:styleData>
  <dgm:clrData useDef="1">
    <dgm:dataModel>
      <dgm:ptLst/>
      <dgm:bg/>
      <dgm:whole/>
    </dgm:dataModel>
  </dgm:clrData>
  <dgm:layoutNode name="compNode">
    <dgm:alg type="composite"/>
    <dgm:shape r:blip="">
      <dgm:adjLst/>
    </dgm:shape>
    <dgm:presOf axis="self"/>
    <dgm:constrLst>
      <dgm:constr type="h" for="ch" forName="pictRect" refType="h"/>
      <dgm:constr type="w" for="ch" forName="pictRect" refType="w"/>
      <dgm:constr type="l" for="ch" forName="pictRect"/>
      <dgm:constr type="t" for="ch" forName="pictRect"/>
    </dgm:constrLst>
    <dgm:ruleLst/>
    <dgm:layoutNode name="pictRect">
      <dgm:alg type="sp"/>
      <dgm:shape type="rect" r:blip="" blipPhldr="1">
        <dgm:adjLst/>
      </dgm:shape>
      <dgm:presOf/>
      <dgm:constrLst/>
      <dgm:ruleLst/>
    </dgm:layoutNode>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islide.smartart.onepicture">
  <dgm:title val="iSlide"/>
  <dgm:desc val="iSlide，让PPT设计简单起来！"/>
  <dgm:catLst>
    <dgm:cat type="picture" pri="0"/>
  </dgm:catLst>
  <dgm:sampData>
    <dgm:dataModel>
      <dgm:ptLst>
        <dgm:pt modelId="0"/>
      </dgm:ptLst>
      <dgm:bg/>
      <dgm:whole/>
    </dgm:dataModel>
  </dgm:sampData>
  <dgm:styleData useDef="1">
    <dgm:dataModel>
      <dgm:ptLst/>
      <dgm:bg/>
      <dgm:whole/>
    </dgm:dataModel>
  </dgm:styleData>
  <dgm:clrData useDef="1">
    <dgm:dataModel>
      <dgm:ptLst/>
      <dgm:bg/>
      <dgm:whole/>
    </dgm:dataModel>
  </dgm:clrData>
  <dgm:layoutNode name="compNode">
    <dgm:alg type="composite"/>
    <dgm:shape r:blip="">
      <dgm:adjLst/>
    </dgm:shape>
    <dgm:presOf axis="self"/>
    <dgm:constrLst>
      <dgm:constr type="h" for="ch" forName="pictRect" refType="h"/>
      <dgm:constr type="w" for="ch" forName="pictRect" refType="w"/>
      <dgm:constr type="l" for="ch" forName="pictRect"/>
      <dgm:constr type="t" for="ch" forName="pictRect"/>
    </dgm:constrLst>
    <dgm:ruleLst/>
    <dgm:layoutNode name="pictRect">
      <dgm:alg type="sp"/>
      <dgm:shape type="rect" r:blip="" blipPhldr="1">
        <dgm:adjLst/>
      </dgm:shape>
      <dgm:presOf/>
      <dgm:constrLst/>
      <dgm:ruleLst/>
    </dgm:layoutNode>
  </dgm:layoutNode>
</dgm:layoutDef>
</file>

<file path=ppt/diagrams/layout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vertAlign" val="mid"/>
      <dgm:param type="horzAlign" val="ctr"/>
    </dgm:alg>
    <dgm:shape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type="rightArrow" r:blip="">
            <dgm:adjLst/>
          </dgm:shape>
        </dgm:if>
        <dgm:else name="Name2">
          <dgm:shape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fact="1"/>
            <dgm:rule type="primFontSz" val="5"/>
          </dgm:ruleLst>
        </dgm:layoutNode>
        <dgm:forEach name="Name7" axis="followSib" ptType="sibTrans" cnt="1">
          <dgm:layoutNode name="sibTrans">
            <dgm:alg type="sp"/>
            <dgm:shape r:blip="">
              <dgm:adjLst/>
            </dgm:shape>
            <dgm:presOf/>
            <dgm:constrLst/>
            <dgm:ruleLst/>
          </dgm:layoutNode>
        </dgm:forEach>
      </dgm:forEach>
    </dgm:layoutNode>
  </dgm:layoutNode>
</dgm:layoutDef>
</file>

<file path=ppt/diagrams/quickStyle1.xml><?xml version="1.0" encoding="utf-8"?>
<dgm:styleDef xmlns:a="http://schemas.openxmlformats.org/drawingml/2006/main" xmlns:dgm="http://schemas.openxmlformats.org/drawingml/2006/diagram"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a="http://schemas.openxmlformats.org/drawingml/2006/main" xmlns:dgm="http://schemas.openxmlformats.org/drawingml/2006/diagram" uniqueId="urn:microsoft.com/office/officeart/2005/8/quickstyle/simple3">
  <dgm:title val=""/>
  <dgm:desc val=""/>
  <dgm:catLst>
    <dgm:cat type="simple" pri="103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b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callout">
    <dgm:scene3d>
      <a:camera prst="orthographicFront"/>
      <a:lightRig rig="threePt" dir="t"/>
    </dgm:scene3d>
    <dgm:txPr/>
    <dgm:style>
      <a:lnRef idx="1">
        <a:scrgbClr r="0" g="0" b="0"/>
      </a:lnRef>
      <a:fillRef idx="2">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2">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Def>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50FB2B-BA54-4403-8C2A-8F2E7C823A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EB795F-639B-4AB1-9992-4A353B8A0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DD4303-0A8D-4FBE-AE75-D3AD572BD9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0BD6E6-9379-404A-9E85-AD255218A7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D9ED68-D753-40EF-A0EC-AAF10D7444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06AC14-0C33-4EC0-AD8A-9A2DEADD4E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817DE8-0048-47AB-987F-04D4B0A5CD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AA0F86-99A5-43F5-A5E1-AC74ADBDB4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F7EFE2-D753-48D6-8F74-4109F9749B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FAEE54-160F-4DBD-9EBA-692E8DC190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ACF368-E6C4-45B1-BEC2-0818EA0CDA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545102"/>
            <a:ext cx="3686899" cy="443198"/>
          </a:xfrm>
          <a:noFill/>
        </p:spPr>
        <p:txBody>
          <a:bodyPr wrap="square" lIns="0" tIns="0" rIns="0" bIns="0" rtlCol="0" anchor="b" anchorCtr="0">
            <a:spAutoFit/>
          </a:bodyPr>
          <a:lstStyle>
            <a:lvl1pPr marL="0" indent="0">
              <a:buFontTx/>
              <a:buNone/>
              <a:defRPr lang="zh-CN" altLang="en-US" sz="3200" b="1" smtClean="0">
                <a:solidFill>
                  <a:schemeClr val="accent1"/>
                </a:solidFill>
                <a:latin typeface="等线" panose="02010600030101010101" pitchFamily="2" charset="-122"/>
                <a:ea typeface="等线" panose="02010600030101010101" pitchFamily="2" charset="-122"/>
                <a:cs typeface="+mn-cs"/>
              </a:defRPr>
            </a:lvl1pPr>
          </a:lstStyle>
          <a:p>
            <a:pPr marL="0" lvl="0" defTabSz="457200"/>
            <a:r>
              <a:rPr lang="zh-CN" altLang="en-US"/>
              <a:t>编辑母版文本样式</a:t>
            </a:r>
            <a:endParaRPr lang="zh-CN" altLang="en-US"/>
          </a:p>
        </p:txBody>
      </p:sp>
      <p:cxnSp>
        <p:nvCxnSpPr>
          <p:cNvPr id="18" name="直接连接符 17"/>
          <p:cNvCxnSpPr/>
          <p:nvPr userDrawn="1"/>
        </p:nvCxnSpPr>
        <p:spPr>
          <a:xfrm>
            <a:off x="1400175" y="1004888"/>
            <a:ext cx="1009650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 name="图片 2"/>
          <p:cNvPicPr>
            <a:picLocks noChangeAspect="1"/>
          </p:cNvPicPr>
          <p:nvPr userDrawn="1"/>
        </p:nvPicPr>
        <p:blipFill>
          <a:blip r:embed="rId1">
            <a:duotone>
              <a:schemeClr val="accent2">
                <a:shade val="45000"/>
                <a:satMod val="135000"/>
              </a:schemeClr>
              <a:prstClr val="white"/>
            </a:duotone>
            <a:extLst>
              <a:ext uri="{28A0092B-C50C-407E-A947-70E740481C1C}">
                <a14:useLocalDpi xmlns:a14="http://schemas.microsoft.com/office/drawing/2010/main" val="0"/>
              </a:ext>
            </a:extLst>
          </a:blip>
          <a:srcRect l="2750" t="2990" r="85478" b="74550"/>
          <a:stretch>
            <a:fillRect/>
          </a:stretch>
        </p:blipFill>
        <p:spPr>
          <a:xfrm>
            <a:off x="618284" y="253881"/>
            <a:ext cx="954953" cy="956547"/>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空白">
    <p:spTree>
      <p:nvGrpSpPr>
        <p:cNvPr id="1" name=""/>
        <p:cNvGrpSpPr/>
        <p:nvPr/>
      </p:nvGrpSpPr>
      <p:grpSpPr>
        <a:xfrm>
          <a:off x="0" y="0"/>
          <a:ext cx="0" cy="0"/>
        </a:xfrm>
      </p:grpSpPr>
      <p:sp>
        <p:nvSpPr>
          <p:cNvPr id="5"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cxnSp>
        <p:nvCxnSpPr>
          <p:cNvPr id="3" name="直接连接符 2"/>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9"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0"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7"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8"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9"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0"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7"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cxnSp>
        <p:nvCxnSpPr>
          <p:cNvPr id="18" name="直接连接符 17"/>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nvGrpSpPr>
      <p:grpSpPr>
        <a:xfrm>
          <a:off x="0" y="0"/>
          <a:ext cx="0" cy="0"/>
        </a:xfrm>
      </p:grpSpPr>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9"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0"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7"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cxnSp>
        <p:nvCxnSpPr>
          <p:cNvPr id="18" name="直接连接符 17"/>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9"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0"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7"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cxnSp>
        <p:nvCxnSpPr>
          <p:cNvPr id="18" name="直接连接符 17"/>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自定义版式">
    <p:spTree>
      <p:nvGrpSpPr>
        <p:cNvPr id="1" name=""/>
        <p:cNvGrpSpPr/>
        <p:nvPr/>
      </p:nvGrpSpPr>
      <p:grpSpPr>
        <a:xfrm>
          <a:off x="0" y="0"/>
          <a:ext cx="0" cy="0"/>
        </a:xfrm>
      </p:grpSpPr>
      <p:sp>
        <p:nvSpPr>
          <p:cNvPr id="4" name="KSO_Shape"/>
          <p:cNvSpPr/>
          <p:nvPr userDrawn="1"/>
        </p:nvSpPr>
        <p:spPr bwMode="auto">
          <a:xfrm>
            <a:off x="695325" y="608012"/>
            <a:ext cx="840652" cy="489268"/>
          </a:xfrm>
          <a:custGeom>
            <a:gdLst>
              <a:gd name="T0" fmla="*/ 523582 w 5574"/>
              <a:gd name="T1" fmla="*/ 1026353 h 3244"/>
              <a:gd name="T2" fmla="*/ 164730 w 5574"/>
              <a:gd name="T3" fmla="*/ 1048328 h 3244"/>
              <a:gd name="T4" fmla="*/ 0 w 5574"/>
              <a:gd name="T5" fmla="*/ 1009549 h 3244"/>
              <a:gd name="T6" fmla="*/ 319446 w 5574"/>
              <a:gd name="T7" fmla="*/ 836336 h 3244"/>
              <a:gd name="T8" fmla="*/ 613375 w 5574"/>
              <a:gd name="T9" fmla="*/ 882224 h 3244"/>
              <a:gd name="T10" fmla="*/ 764539 w 5574"/>
              <a:gd name="T11" fmla="*/ 841183 h 3244"/>
              <a:gd name="T12" fmla="*/ 1800397 w 5574"/>
              <a:gd name="T13" fmla="*/ 867682 h 3244"/>
              <a:gd name="T14" fmla="*/ 693802 w 5574"/>
              <a:gd name="T15" fmla="*/ 1048005 h 3244"/>
              <a:gd name="T16" fmla="*/ 556850 w 5574"/>
              <a:gd name="T17" fmla="*/ 973032 h 3244"/>
              <a:gd name="T18" fmla="*/ 247094 w 5574"/>
              <a:gd name="T19" fmla="*/ 935545 h 3244"/>
              <a:gd name="T20" fmla="*/ 556850 w 5574"/>
              <a:gd name="T21" fmla="*/ 973032 h 3244"/>
              <a:gd name="T22" fmla="*/ 1014540 w 5574"/>
              <a:gd name="T23" fmla="*/ 156732 h 3244"/>
              <a:gd name="T24" fmla="*/ 1066866 w 5574"/>
              <a:gd name="T25" fmla="*/ 790124 h 3244"/>
              <a:gd name="T26" fmla="*/ 98515 w 5574"/>
              <a:gd name="T27" fmla="*/ 789801 h 3244"/>
              <a:gd name="T28" fmla="*/ 52649 w 5574"/>
              <a:gd name="T29" fmla="*/ 743912 h 3244"/>
              <a:gd name="T30" fmla="*/ 52649 w 5574"/>
              <a:gd name="T31" fmla="*/ 149623 h 3244"/>
              <a:gd name="T32" fmla="*/ 150841 w 5574"/>
              <a:gd name="T33" fmla="*/ 18420 h 3244"/>
              <a:gd name="T34" fmla="*/ 187339 w 5574"/>
              <a:gd name="T35" fmla="*/ 0 h 3244"/>
              <a:gd name="T36" fmla="*/ 734500 w 5574"/>
              <a:gd name="T37" fmla="*/ 0 h 3244"/>
              <a:gd name="T38" fmla="*/ 132107 w 5574"/>
              <a:gd name="T39" fmla="*/ 596228 h 3244"/>
              <a:gd name="T40" fmla="*/ 257753 w 5574"/>
              <a:gd name="T41" fmla="*/ 596228 h 3244"/>
              <a:gd name="T42" fmla="*/ 688311 w 5574"/>
              <a:gd name="T43" fmla="*/ 533536 h 3244"/>
              <a:gd name="T44" fmla="*/ 688311 w 5574"/>
              <a:gd name="T45" fmla="*/ 659244 h 3244"/>
              <a:gd name="T46" fmla="*/ 688311 w 5574"/>
              <a:gd name="T47" fmla="*/ 533536 h 3244"/>
              <a:gd name="T48" fmla="*/ 748066 w 5574"/>
              <a:gd name="T49" fmla="*/ 439819 h 3244"/>
              <a:gd name="T50" fmla="*/ 688311 w 5574"/>
              <a:gd name="T51" fmla="*/ 91777 h 3244"/>
              <a:gd name="T52" fmla="*/ 144381 w 5574"/>
              <a:gd name="T53" fmla="*/ 179676 h 3244"/>
              <a:gd name="T54" fmla="*/ 1106272 w 5574"/>
              <a:gd name="T55" fmla="*/ 207791 h 3244"/>
              <a:gd name="T56" fmla="*/ 1385343 w 5574"/>
              <a:gd name="T57" fmla="*/ 790447 h 3244"/>
              <a:gd name="T58" fmla="*/ 1119515 w 5574"/>
              <a:gd name="T59" fmla="*/ 236876 h 3244"/>
              <a:gd name="T60" fmla="*/ 1115639 w 5574"/>
              <a:gd name="T61" fmla="*/ 223626 h 3244"/>
              <a:gd name="T62" fmla="*/ 1437669 w 5574"/>
              <a:gd name="T63" fmla="*/ 393608 h 3244"/>
              <a:gd name="T64" fmla="*/ 1634375 w 5574"/>
              <a:gd name="T65" fmla="*/ 791093 h 3244"/>
              <a:gd name="T66" fmla="*/ 1437669 w 5574"/>
              <a:gd name="T67" fmla="*/ 393608 h 3244"/>
              <a:gd name="T68" fmla="*/ 1746133 w 5574"/>
              <a:gd name="T69" fmla="*/ 566175 h 3244"/>
              <a:gd name="T70" fmla="*/ 1686701 w 5574"/>
              <a:gd name="T71" fmla="*/ 791093 h 324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5574" h="3244">
                <a:moveTo>
                  <a:pt x="1585" y="3235"/>
                </a:moveTo>
                <a:cubicBezTo>
                  <a:pt x="1621" y="3176"/>
                  <a:pt x="1621" y="3176"/>
                  <a:pt x="1621" y="3176"/>
                </a:cubicBezTo>
                <a:cubicBezTo>
                  <a:pt x="560" y="3176"/>
                  <a:pt x="560" y="3176"/>
                  <a:pt x="560" y="3176"/>
                </a:cubicBezTo>
                <a:cubicBezTo>
                  <a:pt x="510" y="3244"/>
                  <a:pt x="510" y="3244"/>
                  <a:pt x="510" y="3244"/>
                </a:cubicBezTo>
                <a:cubicBezTo>
                  <a:pt x="3" y="3244"/>
                  <a:pt x="3" y="3244"/>
                  <a:pt x="3" y="3244"/>
                </a:cubicBezTo>
                <a:cubicBezTo>
                  <a:pt x="0" y="3124"/>
                  <a:pt x="0" y="3124"/>
                  <a:pt x="0" y="3124"/>
                </a:cubicBezTo>
                <a:cubicBezTo>
                  <a:pt x="552" y="2588"/>
                  <a:pt x="552" y="2588"/>
                  <a:pt x="552" y="2588"/>
                </a:cubicBezTo>
                <a:cubicBezTo>
                  <a:pt x="989" y="2588"/>
                  <a:pt x="989" y="2588"/>
                  <a:pt x="989" y="2588"/>
                </a:cubicBezTo>
                <a:cubicBezTo>
                  <a:pt x="886" y="2730"/>
                  <a:pt x="886" y="2730"/>
                  <a:pt x="886" y="2730"/>
                </a:cubicBezTo>
                <a:cubicBezTo>
                  <a:pt x="1899" y="2730"/>
                  <a:pt x="1899" y="2730"/>
                  <a:pt x="1899" y="2730"/>
                </a:cubicBezTo>
                <a:cubicBezTo>
                  <a:pt x="1978" y="2603"/>
                  <a:pt x="1978" y="2603"/>
                  <a:pt x="1978" y="2603"/>
                </a:cubicBezTo>
                <a:cubicBezTo>
                  <a:pt x="2367" y="2603"/>
                  <a:pt x="2367" y="2603"/>
                  <a:pt x="2367" y="2603"/>
                </a:cubicBezTo>
                <a:cubicBezTo>
                  <a:pt x="5574" y="2603"/>
                  <a:pt x="5574" y="2603"/>
                  <a:pt x="5574" y="2603"/>
                </a:cubicBezTo>
                <a:cubicBezTo>
                  <a:pt x="5574" y="2685"/>
                  <a:pt x="5574" y="2685"/>
                  <a:pt x="5574" y="2685"/>
                </a:cubicBezTo>
                <a:cubicBezTo>
                  <a:pt x="2290" y="2828"/>
                  <a:pt x="2290" y="2828"/>
                  <a:pt x="2290" y="2828"/>
                </a:cubicBezTo>
                <a:cubicBezTo>
                  <a:pt x="2148" y="3243"/>
                  <a:pt x="2148" y="3243"/>
                  <a:pt x="2148" y="3243"/>
                </a:cubicBezTo>
                <a:cubicBezTo>
                  <a:pt x="1585" y="3235"/>
                  <a:pt x="1585" y="3235"/>
                  <a:pt x="1585" y="3235"/>
                </a:cubicBezTo>
                <a:close/>
                <a:moveTo>
                  <a:pt x="1724" y="3011"/>
                </a:moveTo>
                <a:cubicBezTo>
                  <a:pt x="1796" y="2895"/>
                  <a:pt x="1796" y="2895"/>
                  <a:pt x="1796" y="2895"/>
                </a:cubicBezTo>
                <a:cubicBezTo>
                  <a:pt x="765" y="2895"/>
                  <a:pt x="765" y="2895"/>
                  <a:pt x="765" y="2895"/>
                </a:cubicBezTo>
                <a:cubicBezTo>
                  <a:pt x="681" y="3011"/>
                  <a:pt x="681" y="3011"/>
                  <a:pt x="681" y="3011"/>
                </a:cubicBezTo>
                <a:cubicBezTo>
                  <a:pt x="1724" y="3011"/>
                  <a:pt x="1724" y="3011"/>
                  <a:pt x="1724" y="3011"/>
                </a:cubicBezTo>
                <a:close/>
                <a:moveTo>
                  <a:pt x="2274" y="0"/>
                </a:moveTo>
                <a:cubicBezTo>
                  <a:pt x="3141" y="485"/>
                  <a:pt x="3141" y="485"/>
                  <a:pt x="3141" y="485"/>
                </a:cubicBezTo>
                <a:cubicBezTo>
                  <a:pt x="3303" y="755"/>
                  <a:pt x="3303" y="755"/>
                  <a:pt x="3303" y="755"/>
                </a:cubicBezTo>
                <a:cubicBezTo>
                  <a:pt x="3303" y="2445"/>
                  <a:pt x="3303" y="2445"/>
                  <a:pt x="3303" y="2445"/>
                </a:cubicBezTo>
                <a:cubicBezTo>
                  <a:pt x="2600" y="2444"/>
                  <a:pt x="2600" y="2444"/>
                  <a:pt x="2600" y="2444"/>
                </a:cubicBezTo>
                <a:cubicBezTo>
                  <a:pt x="2180" y="2444"/>
                  <a:pt x="638" y="2444"/>
                  <a:pt x="305" y="2444"/>
                </a:cubicBezTo>
                <a:cubicBezTo>
                  <a:pt x="163" y="2444"/>
                  <a:pt x="163" y="2444"/>
                  <a:pt x="163" y="2444"/>
                </a:cubicBezTo>
                <a:cubicBezTo>
                  <a:pt x="163" y="2302"/>
                  <a:pt x="163" y="2302"/>
                  <a:pt x="163" y="2302"/>
                </a:cubicBezTo>
                <a:cubicBezTo>
                  <a:pt x="163" y="1569"/>
                  <a:pt x="163" y="1871"/>
                  <a:pt x="163" y="509"/>
                </a:cubicBezTo>
                <a:cubicBezTo>
                  <a:pt x="163" y="463"/>
                  <a:pt x="163" y="463"/>
                  <a:pt x="163" y="463"/>
                </a:cubicBezTo>
                <a:cubicBezTo>
                  <a:pt x="192" y="425"/>
                  <a:pt x="192" y="425"/>
                  <a:pt x="192" y="425"/>
                </a:cubicBezTo>
                <a:cubicBezTo>
                  <a:pt x="467" y="57"/>
                  <a:pt x="467" y="57"/>
                  <a:pt x="467" y="57"/>
                </a:cubicBezTo>
                <a:cubicBezTo>
                  <a:pt x="510" y="0"/>
                  <a:pt x="510" y="0"/>
                  <a:pt x="510" y="0"/>
                </a:cubicBezTo>
                <a:cubicBezTo>
                  <a:pt x="580" y="0"/>
                  <a:pt x="580" y="0"/>
                  <a:pt x="580" y="0"/>
                </a:cubicBezTo>
                <a:cubicBezTo>
                  <a:pt x="2202" y="0"/>
                  <a:pt x="2202" y="0"/>
                  <a:pt x="2202" y="0"/>
                </a:cubicBezTo>
                <a:cubicBezTo>
                  <a:pt x="2274" y="0"/>
                  <a:pt x="2274" y="0"/>
                  <a:pt x="2274" y="0"/>
                </a:cubicBezTo>
                <a:close/>
                <a:moveTo>
                  <a:pt x="604" y="1651"/>
                </a:moveTo>
                <a:cubicBezTo>
                  <a:pt x="496" y="1651"/>
                  <a:pt x="409" y="1738"/>
                  <a:pt x="409" y="1845"/>
                </a:cubicBezTo>
                <a:cubicBezTo>
                  <a:pt x="409" y="1953"/>
                  <a:pt x="496" y="2040"/>
                  <a:pt x="604" y="2040"/>
                </a:cubicBezTo>
                <a:cubicBezTo>
                  <a:pt x="711" y="2040"/>
                  <a:pt x="798" y="1953"/>
                  <a:pt x="798" y="1845"/>
                </a:cubicBezTo>
                <a:cubicBezTo>
                  <a:pt x="798" y="1738"/>
                  <a:pt x="711" y="1651"/>
                  <a:pt x="604" y="1651"/>
                </a:cubicBezTo>
                <a:close/>
                <a:moveTo>
                  <a:pt x="2131" y="1651"/>
                </a:moveTo>
                <a:cubicBezTo>
                  <a:pt x="2024" y="1651"/>
                  <a:pt x="1937" y="1738"/>
                  <a:pt x="1937" y="1845"/>
                </a:cubicBezTo>
                <a:cubicBezTo>
                  <a:pt x="1937" y="1953"/>
                  <a:pt x="2024" y="2040"/>
                  <a:pt x="2131" y="2040"/>
                </a:cubicBezTo>
                <a:cubicBezTo>
                  <a:pt x="2239" y="2040"/>
                  <a:pt x="2326" y="1953"/>
                  <a:pt x="2326" y="1845"/>
                </a:cubicBezTo>
                <a:cubicBezTo>
                  <a:pt x="2326" y="1738"/>
                  <a:pt x="2239" y="1651"/>
                  <a:pt x="2131" y="1651"/>
                </a:cubicBezTo>
                <a:close/>
                <a:moveTo>
                  <a:pt x="447" y="1361"/>
                </a:moveTo>
                <a:cubicBezTo>
                  <a:pt x="2316" y="1361"/>
                  <a:pt x="2316" y="1361"/>
                  <a:pt x="2316" y="1361"/>
                </a:cubicBezTo>
                <a:cubicBezTo>
                  <a:pt x="2316" y="536"/>
                  <a:pt x="2316" y="536"/>
                  <a:pt x="2316" y="536"/>
                </a:cubicBezTo>
                <a:cubicBezTo>
                  <a:pt x="2131" y="284"/>
                  <a:pt x="2131" y="284"/>
                  <a:pt x="2131" y="284"/>
                </a:cubicBezTo>
                <a:cubicBezTo>
                  <a:pt x="650" y="284"/>
                  <a:pt x="650" y="284"/>
                  <a:pt x="650" y="284"/>
                </a:cubicBezTo>
                <a:cubicBezTo>
                  <a:pt x="447" y="556"/>
                  <a:pt x="447" y="556"/>
                  <a:pt x="447" y="556"/>
                </a:cubicBezTo>
                <a:cubicBezTo>
                  <a:pt x="447" y="1361"/>
                  <a:pt x="447" y="1361"/>
                  <a:pt x="447" y="1361"/>
                </a:cubicBezTo>
                <a:close/>
                <a:moveTo>
                  <a:pt x="3425" y="643"/>
                </a:moveTo>
                <a:cubicBezTo>
                  <a:pt x="4289" y="1127"/>
                  <a:pt x="4289" y="1127"/>
                  <a:pt x="4289" y="1127"/>
                </a:cubicBezTo>
                <a:cubicBezTo>
                  <a:pt x="4289" y="2446"/>
                  <a:pt x="4289" y="2446"/>
                  <a:pt x="4289" y="2446"/>
                </a:cubicBezTo>
                <a:cubicBezTo>
                  <a:pt x="3466" y="2445"/>
                  <a:pt x="3466" y="2445"/>
                  <a:pt x="3466" y="2445"/>
                </a:cubicBezTo>
                <a:cubicBezTo>
                  <a:pt x="3466" y="733"/>
                  <a:pt x="3466" y="733"/>
                  <a:pt x="3466" y="733"/>
                </a:cubicBezTo>
                <a:cubicBezTo>
                  <a:pt x="3466" y="712"/>
                  <a:pt x="3466" y="712"/>
                  <a:pt x="3466" y="712"/>
                </a:cubicBezTo>
                <a:cubicBezTo>
                  <a:pt x="3454" y="692"/>
                  <a:pt x="3454" y="692"/>
                  <a:pt x="3454" y="692"/>
                </a:cubicBezTo>
                <a:cubicBezTo>
                  <a:pt x="3425" y="643"/>
                  <a:pt x="3425" y="643"/>
                  <a:pt x="3425" y="643"/>
                </a:cubicBezTo>
                <a:close/>
                <a:moveTo>
                  <a:pt x="4451" y="1218"/>
                </a:moveTo>
                <a:cubicBezTo>
                  <a:pt x="5060" y="1558"/>
                  <a:pt x="5060" y="1558"/>
                  <a:pt x="5060" y="1558"/>
                </a:cubicBezTo>
                <a:cubicBezTo>
                  <a:pt x="5060" y="2448"/>
                  <a:pt x="5060" y="2448"/>
                  <a:pt x="5060" y="2448"/>
                </a:cubicBezTo>
                <a:cubicBezTo>
                  <a:pt x="4451" y="2447"/>
                  <a:pt x="4451" y="2447"/>
                  <a:pt x="4451" y="2447"/>
                </a:cubicBezTo>
                <a:cubicBezTo>
                  <a:pt x="4451" y="1218"/>
                  <a:pt x="4451" y="1218"/>
                  <a:pt x="4451" y="1218"/>
                </a:cubicBezTo>
                <a:close/>
                <a:moveTo>
                  <a:pt x="5222" y="1649"/>
                </a:moveTo>
                <a:cubicBezTo>
                  <a:pt x="5406" y="1752"/>
                  <a:pt x="5406" y="1752"/>
                  <a:pt x="5406" y="1752"/>
                </a:cubicBezTo>
                <a:cubicBezTo>
                  <a:pt x="5406" y="2448"/>
                  <a:pt x="5406" y="2448"/>
                  <a:pt x="5406" y="2448"/>
                </a:cubicBezTo>
                <a:cubicBezTo>
                  <a:pt x="5222" y="2448"/>
                  <a:pt x="5222" y="2448"/>
                  <a:pt x="5222" y="2448"/>
                </a:cubicBezTo>
                <a:lnTo>
                  <a:pt x="5222" y="1649"/>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KSO_Shape"/>
          <p:cNvSpPr/>
          <p:nvPr userDrawn="1"/>
        </p:nvSpPr>
        <p:spPr bwMode="auto">
          <a:xfrm>
            <a:off x="1109662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7" name="KSO_Shape"/>
          <p:cNvSpPr/>
          <p:nvPr userDrawn="1"/>
        </p:nvSpPr>
        <p:spPr bwMode="auto">
          <a:xfrm>
            <a:off x="10648111"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8" name="KSO_Shape"/>
          <p:cNvSpPr/>
          <p:nvPr userDrawn="1"/>
        </p:nvSpPr>
        <p:spPr bwMode="auto">
          <a:xfrm>
            <a:off x="10199597"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9" name="KSO_Shape"/>
          <p:cNvSpPr/>
          <p:nvPr userDrawn="1"/>
        </p:nvSpPr>
        <p:spPr bwMode="auto">
          <a:xfrm>
            <a:off x="9751083"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0" name="KSO_Shape"/>
          <p:cNvSpPr/>
          <p:nvPr userDrawn="1"/>
        </p:nvSpPr>
        <p:spPr bwMode="auto">
          <a:xfrm>
            <a:off x="9302569"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a:extLst>
            <a:ext uri="{91240B29-F687-4F45-9708-019B960494DF}">
              <a14:hiddenLine xmlns:a14="http://schemas.microsoft.com/office/drawing/2010/main" w="9525">
                <a:solidFill>
                  <a:srgbClr val="000000"/>
                </a:solidFill>
                <a:round/>
              </a14:hiddenLine>
            </a:ext>
          </a:extLst>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pPr lvl="0" eaLnBrk="0" fontAlgn="base" hangingPunct="0">
              <a:spcBef>
                <a:spcPct val="0"/>
              </a:spcBef>
              <a:spcAft>
                <a:spcPct val="0"/>
              </a:spcAft>
            </a:pPr>
            <a:endParaRPr lang="zh-CN" altLang="en-US">
              <a:latin typeface="Calibri" panose="020f0502020204030204" pitchFamily="34" charset="0"/>
              <a:ea typeface="宋体" panose="02010600030101010101" pitchFamily="2" charset="-122"/>
            </a:endParaRPr>
          </a:p>
        </p:txBody>
      </p:sp>
      <p:sp>
        <p:nvSpPr>
          <p:cNvPr id="11" name="灯片编号占位符 5"/>
          <p:cNvSpPr>
            <a:spLocks noGrp="1"/>
          </p:cNvSpPr>
          <p:nvPr>
            <p:ph type="sldNum" sz="quarter" idx="4"/>
          </p:nvPr>
        </p:nvSpPr>
        <p:spPr>
          <a:xfrm>
            <a:off x="10529888" y="6241745"/>
            <a:ext cx="939240" cy="144787"/>
          </a:xfrm>
          <a:prstGeom prst="rect">
            <a:avLst/>
          </a:prstGeom>
        </p:spPr>
        <p:txBody>
          <a:bodyPr vert="horz" lIns="0" tIns="0" rIns="0" bIns="0" rtlCol="0" anchor="ctr"/>
          <a:lstStyle>
            <a:defPPr>
              <a:defRPr lang="en-US"/>
            </a:defPPr>
            <a:lvl1pPr marL="0" algn="r" defTabSz="457200" rtl="0" eaLnBrk="1" latinLnBrk="0" hangingPunct="1">
              <a:defRPr sz="800" b="1"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a:t>第 </a:t>
            </a:r>
            <a:fld id="{75168D04-7926-484C-B90B-2D13ABC6EC67}" type="slidenum">
              <a:rPr lang="zh-CN" altLang="en-US" smtClean="0"/>
              <a:t/>
            </a:fld>
            <a:r>
              <a:rPr lang="zh-CN" altLang="en-US"/>
              <a:t> 页</a:t>
            </a:r>
            <a:endParaRPr lang="zh-CN" altLang="en-US"/>
          </a:p>
        </p:txBody>
      </p:sp>
      <p:sp>
        <p:nvSpPr>
          <p:cNvPr id="16" name="文本占位符 16"/>
          <p:cNvSpPr>
            <a:spLocks noGrp="1"/>
          </p:cNvSpPr>
          <p:nvPr>
            <p:ph type="body" sz="quarter" idx="10" hasCustomPrompt="1"/>
          </p:nvPr>
        </p:nvSpPr>
        <p:spPr>
          <a:xfrm>
            <a:off x="1621701" y="739001"/>
            <a:ext cx="3188423" cy="249299"/>
          </a:xfrm>
          <a:noFill/>
        </p:spPr>
        <p:txBody>
          <a:bodyPr wrap="square" lIns="0" tIns="0" rIns="0" bIns="0" rtlCol="0" anchor="b" anchorCtr="0">
            <a:spAutoFit/>
          </a:bodyPr>
          <a:lstStyle>
            <a:lvl1pPr marL="0" indent="0">
              <a:buFontTx/>
              <a:buNone/>
              <a:defRPr lang="zh-CN" altLang="en-US" sz="1800" b="1" smtClean="0">
                <a:solidFill>
                  <a:schemeClr val="accent1"/>
                </a:solidFill>
                <a:latin typeface="+mn-lt"/>
                <a:ea typeface="+mn-ea"/>
                <a:cs typeface="+mn-cs"/>
              </a:defRPr>
            </a:lvl1pPr>
          </a:lstStyle>
          <a:p>
            <a:pPr marL="0" lvl="0" defTabSz="457200"/>
            <a:r>
              <a:rPr lang="zh-CN" altLang="en-US"/>
              <a:t>编辑母版文本样式</a:t>
            </a:r>
            <a:endParaRPr lang="zh-CN" altLang="en-US"/>
          </a:p>
        </p:txBody>
      </p:sp>
      <p:sp>
        <p:nvSpPr>
          <p:cNvPr id="17" name="KSO_Shape"/>
          <p:cNvSpPr/>
          <p:nvPr userDrawn="1"/>
        </p:nvSpPr>
        <p:spPr bwMode="auto">
          <a:xfrm>
            <a:off x="8854055" y="804863"/>
            <a:ext cx="400050" cy="400050"/>
          </a:xfrm>
          <a:custGeom>
            <a:gdLst>
              <a:gd name="T0" fmla="*/ 899372 w 2764"/>
              <a:gd name="T1" fmla="*/ 1800397 h 2764"/>
              <a:gd name="T2" fmla="*/ 0 w 2764"/>
              <a:gd name="T3" fmla="*/ 900198 h 2764"/>
              <a:gd name="T4" fmla="*/ 899372 w 2764"/>
              <a:gd name="T5" fmla="*/ 0 h 2764"/>
              <a:gd name="T6" fmla="*/ 1798743 w 2764"/>
              <a:gd name="T7" fmla="*/ 900198 h 2764"/>
              <a:gd name="T8" fmla="*/ 899372 w 2764"/>
              <a:gd name="T9" fmla="*/ 1800397 h 2764"/>
              <a:gd name="T10" fmla="*/ 811517 w 2764"/>
              <a:gd name="T11" fmla="*/ 110734 h 2764"/>
              <a:gd name="T12" fmla="*/ 748392 w 2764"/>
              <a:gd name="T13" fmla="*/ 173917 h 2764"/>
              <a:gd name="T14" fmla="*/ 811517 w 2764"/>
              <a:gd name="T15" fmla="*/ 237751 h 2764"/>
              <a:gd name="T16" fmla="*/ 875293 w 2764"/>
              <a:gd name="T17" fmla="*/ 173917 h 2764"/>
              <a:gd name="T18" fmla="*/ 811517 w 2764"/>
              <a:gd name="T19" fmla="*/ 110734 h 2764"/>
              <a:gd name="T20" fmla="*/ 980068 w 2764"/>
              <a:gd name="T21" fmla="*/ 110734 h 2764"/>
              <a:gd name="T22" fmla="*/ 916942 w 2764"/>
              <a:gd name="T23" fmla="*/ 173917 h 2764"/>
              <a:gd name="T24" fmla="*/ 980068 w 2764"/>
              <a:gd name="T25" fmla="*/ 237751 h 2764"/>
              <a:gd name="T26" fmla="*/ 1043193 w 2764"/>
              <a:gd name="T27" fmla="*/ 173917 h 2764"/>
              <a:gd name="T28" fmla="*/ 980068 w 2764"/>
              <a:gd name="T29" fmla="*/ 110734 h 2764"/>
              <a:gd name="T30" fmla="*/ 1365327 w 2764"/>
              <a:gd name="T31" fmla="*/ 455310 h 2764"/>
              <a:gd name="T32" fmla="*/ 1147317 w 2764"/>
              <a:gd name="T33" fmla="*/ 248825 h 2764"/>
              <a:gd name="T34" fmla="*/ 896768 w 2764"/>
              <a:gd name="T35" fmla="*/ 248825 h 2764"/>
              <a:gd name="T36" fmla="*/ 644268 w 2764"/>
              <a:gd name="T37" fmla="*/ 248825 h 2764"/>
              <a:gd name="T38" fmla="*/ 426258 w 2764"/>
              <a:gd name="T39" fmla="*/ 455310 h 2764"/>
              <a:gd name="T40" fmla="*/ 426258 w 2764"/>
              <a:gd name="T41" fmla="*/ 1194619 h 2764"/>
              <a:gd name="T42" fmla="*/ 596110 w 2764"/>
              <a:gd name="T43" fmla="*/ 1388729 h 2764"/>
              <a:gd name="T44" fmla="*/ 442527 w 2764"/>
              <a:gd name="T45" fmla="*/ 1590655 h 2764"/>
              <a:gd name="T46" fmla="*/ 579841 w 2764"/>
              <a:gd name="T47" fmla="*/ 1590655 h 2764"/>
              <a:gd name="T48" fmla="*/ 665092 w 2764"/>
              <a:gd name="T49" fmla="*/ 1481875 h 2764"/>
              <a:gd name="T50" fmla="*/ 1126492 w 2764"/>
              <a:gd name="T51" fmla="*/ 1481875 h 2764"/>
              <a:gd name="T52" fmla="*/ 1211744 w 2764"/>
              <a:gd name="T53" fmla="*/ 1590655 h 2764"/>
              <a:gd name="T54" fmla="*/ 1349708 w 2764"/>
              <a:gd name="T55" fmla="*/ 1590655 h 2764"/>
              <a:gd name="T56" fmla="*/ 1195474 w 2764"/>
              <a:gd name="T57" fmla="*/ 1388729 h 2764"/>
              <a:gd name="T58" fmla="*/ 1365327 w 2764"/>
              <a:gd name="T59" fmla="*/ 1194619 h 2764"/>
              <a:gd name="T60" fmla="*/ 1365327 w 2764"/>
              <a:gd name="T61" fmla="*/ 455310 h 2764"/>
              <a:gd name="T62" fmla="*/ 1140809 w 2764"/>
              <a:gd name="T63" fmla="*/ 794676 h 2764"/>
              <a:gd name="T64" fmla="*/ 650775 w 2764"/>
              <a:gd name="T65" fmla="*/ 794676 h 2764"/>
              <a:gd name="T66" fmla="*/ 535588 w 2764"/>
              <a:gd name="T67" fmla="*/ 706089 h 2764"/>
              <a:gd name="T68" fmla="*/ 535588 w 2764"/>
              <a:gd name="T69" fmla="*/ 575163 h 2764"/>
              <a:gd name="T70" fmla="*/ 650775 w 2764"/>
              <a:gd name="T71" fmla="*/ 469640 h 2764"/>
              <a:gd name="T72" fmla="*/ 1140809 w 2764"/>
              <a:gd name="T73" fmla="*/ 469640 h 2764"/>
              <a:gd name="T74" fmla="*/ 1255996 w 2764"/>
              <a:gd name="T75" fmla="*/ 575163 h 2764"/>
              <a:gd name="T76" fmla="*/ 1255996 w 2764"/>
              <a:gd name="T77" fmla="*/ 706089 h 2764"/>
              <a:gd name="T78" fmla="*/ 1140809 w 2764"/>
              <a:gd name="T79" fmla="*/ 794676 h 2764"/>
              <a:gd name="T80" fmla="*/ 1012606 w 2764"/>
              <a:gd name="T81" fmla="*/ 398641 h 2764"/>
              <a:gd name="T82" fmla="*/ 778978 w 2764"/>
              <a:gd name="T83" fmla="*/ 398641 h 2764"/>
              <a:gd name="T84" fmla="*/ 739281 w 2764"/>
              <a:gd name="T85" fmla="*/ 371934 h 2764"/>
              <a:gd name="T86" fmla="*/ 739281 w 2764"/>
              <a:gd name="T87" fmla="*/ 326338 h 2764"/>
              <a:gd name="T88" fmla="*/ 778978 w 2764"/>
              <a:gd name="T89" fmla="*/ 323733 h 2764"/>
              <a:gd name="T90" fmla="*/ 1012606 w 2764"/>
              <a:gd name="T91" fmla="*/ 323733 h 2764"/>
              <a:gd name="T92" fmla="*/ 1052304 w 2764"/>
              <a:gd name="T93" fmla="*/ 350439 h 2764"/>
              <a:gd name="T94" fmla="*/ 1052304 w 2764"/>
              <a:gd name="T95" fmla="*/ 371934 h 2764"/>
              <a:gd name="T96" fmla="*/ 1012606 w 2764"/>
              <a:gd name="T97" fmla="*/ 398641 h 2764"/>
              <a:gd name="T98" fmla="*/ 646871 w 2764"/>
              <a:gd name="T99" fmla="*/ 1103427 h 2764"/>
              <a:gd name="T100" fmla="*/ 736027 w 2764"/>
              <a:gd name="T101" fmla="*/ 1192665 h 2764"/>
              <a:gd name="T102" fmla="*/ 646871 w 2764"/>
              <a:gd name="T103" fmla="*/ 1282555 h 2764"/>
              <a:gd name="T104" fmla="*/ 557064 w 2764"/>
              <a:gd name="T105" fmla="*/ 1192665 h 2764"/>
              <a:gd name="T106" fmla="*/ 646871 w 2764"/>
              <a:gd name="T107" fmla="*/ 1103427 h 2764"/>
              <a:gd name="T108" fmla="*/ 1142761 w 2764"/>
              <a:gd name="T109" fmla="*/ 1103427 h 2764"/>
              <a:gd name="T110" fmla="*/ 1232568 w 2764"/>
              <a:gd name="T111" fmla="*/ 1193317 h 2764"/>
              <a:gd name="T112" fmla="*/ 1142761 w 2764"/>
              <a:gd name="T113" fmla="*/ 1282555 h 2764"/>
              <a:gd name="T114" fmla="*/ 1053605 w 2764"/>
              <a:gd name="T115" fmla="*/ 1193317 h 2764"/>
              <a:gd name="T116" fmla="*/ 1142761 w 2764"/>
              <a:gd name="T117" fmla="*/ 1103427 h 276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2764" h="2764">
                <a:moveTo>
                  <a:pt x="1382" y="2764"/>
                </a:moveTo>
                <a:cubicBezTo>
                  <a:pt x="619" y="2764"/>
                  <a:pt x="0" y="2145"/>
                  <a:pt x="0" y="1382"/>
                </a:cubicBezTo>
                <a:cubicBezTo>
                  <a:pt x="0" y="619"/>
                  <a:pt x="619" y="0"/>
                  <a:pt x="1382" y="0"/>
                </a:cubicBezTo>
                <a:cubicBezTo>
                  <a:pt x="2145" y="0"/>
                  <a:pt x="2764" y="619"/>
                  <a:pt x="2764" y="1382"/>
                </a:cubicBezTo>
                <a:cubicBezTo>
                  <a:pt x="2764" y="2145"/>
                  <a:pt x="2145" y="2764"/>
                  <a:pt x="1382" y="2764"/>
                </a:cubicBezTo>
                <a:close/>
                <a:moveTo>
                  <a:pt x="1247" y="170"/>
                </a:moveTo>
                <a:cubicBezTo>
                  <a:pt x="1193" y="170"/>
                  <a:pt x="1150" y="214"/>
                  <a:pt x="1150" y="267"/>
                </a:cubicBezTo>
                <a:cubicBezTo>
                  <a:pt x="1150" y="321"/>
                  <a:pt x="1193" y="365"/>
                  <a:pt x="1247" y="365"/>
                </a:cubicBezTo>
                <a:cubicBezTo>
                  <a:pt x="1301" y="365"/>
                  <a:pt x="1345" y="321"/>
                  <a:pt x="1345" y="267"/>
                </a:cubicBezTo>
                <a:cubicBezTo>
                  <a:pt x="1345" y="214"/>
                  <a:pt x="1301" y="170"/>
                  <a:pt x="1247" y="170"/>
                </a:cubicBezTo>
                <a:close/>
                <a:moveTo>
                  <a:pt x="1506" y="170"/>
                </a:moveTo>
                <a:cubicBezTo>
                  <a:pt x="1452" y="170"/>
                  <a:pt x="1409" y="214"/>
                  <a:pt x="1409" y="267"/>
                </a:cubicBezTo>
                <a:cubicBezTo>
                  <a:pt x="1409" y="321"/>
                  <a:pt x="1452" y="365"/>
                  <a:pt x="1506" y="365"/>
                </a:cubicBezTo>
                <a:cubicBezTo>
                  <a:pt x="1560" y="365"/>
                  <a:pt x="1603" y="321"/>
                  <a:pt x="1603" y="267"/>
                </a:cubicBezTo>
                <a:cubicBezTo>
                  <a:pt x="1603" y="214"/>
                  <a:pt x="1560" y="170"/>
                  <a:pt x="1506" y="170"/>
                </a:cubicBezTo>
                <a:close/>
                <a:moveTo>
                  <a:pt x="2098" y="699"/>
                </a:moveTo>
                <a:cubicBezTo>
                  <a:pt x="2098" y="541"/>
                  <a:pt x="1944" y="382"/>
                  <a:pt x="1763" y="382"/>
                </a:cubicBezTo>
                <a:cubicBezTo>
                  <a:pt x="1378" y="382"/>
                  <a:pt x="1378" y="382"/>
                  <a:pt x="1378" y="382"/>
                </a:cubicBezTo>
                <a:cubicBezTo>
                  <a:pt x="990" y="382"/>
                  <a:pt x="990" y="382"/>
                  <a:pt x="990" y="382"/>
                </a:cubicBezTo>
                <a:cubicBezTo>
                  <a:pt x="809" y="382"/>
                  <a:pt x="655" y="541"/>
                  <a:pt x="655" y="699"/>
                </a:cubicBezTo>
                <a:cubicBezTo>
                  <a:pt x="655" y="1834"/>
                  <a:pt x="655" y="1834"/>
                  <a:pt x="655" y="1834"/>
                </a:cubicBezTo>
                <a:cubicBezTo>
                  <a:pt x="655" y="1987"/>
                  <a:pt x="796" y="2113"/>
                  <a:pt x="916" y="2132"/>
                </a:cubicBezTo>
                <a:cubicBezTo>
                  <a:pt x="680" y="2442"/>
                  <a:pt x="680" y="2442"/>
                  <a:pt x="680" y="2442"/>
                </a:cubicBezTo>
                <a:cubicBezTo>
                  <a:pt x="891" y="2442"/>
                  <a:pt x="891" y="2442"/>
                  <a:pt x="891" y="2442"/>
                </a:cubicBezTo>
                <a:cubicBezTo>
                  <a:pt x="1022" y="2275"/>
                  <a:pt x="1022" y="2275"/>
                  <a:pt x="1022" y="2275"/>
                </a:cubicBezTo>
                <a:cubicBezTo>
                  <a:pt x="1731" y="2275"/>
                  <a:pt x="1731" y="2275"/>
                  <a:pt x="1731" y="2275"/>
                </a:cubicBezTo>
                <a:cubicBezTo>
                  <a:pt x="1862" y="2442"/>
                  <a:pt x="1862" y="2442"/>
                  <a:pt x="1862" y="2442"/>
                </a:cubicBezTo>
                <a:cubicBezTo>
                  <a:pt x="2074" y="2442"/>
                  <a:pt x="2074" y="2442"/>
                  <a:pt x="2074" y="2442"/>
                </a:cubicBezTo>
                <a:cubicBezTo>
                  <a:pt x="1837" y="2132"/>
                  <a:pt x="1837" y="2132"/>
                  <a:pt x="1837" y="2132"/>
                </a:cubicBezTo>
                <a:cubicBezTo>
                  <a:pt x="1957" y="2113"/>
                  <a:pt x="2098" y="1987"/>
                  <a:pt x="2098" y="1834"/>
                </a:cubicBezTo>
                <a:lnTo>
                  <a:pt x="2098" y="699"/>
                </a:lnTo>
                <a:close/>
                <a:moveTo>
                  <a:pt x="1753" y="1220"/>
                </a:moveTo>
                <a:cubicBezTo>
                  <a:pt x="1000" y="1220"/>
                  <a:pt x="1000" y="1220"/>
                  <a:pt x="1000" y="1220"/>
                </a:cubicBezTo>
                <a:cubicBezTo>
                  <a:pt x="914" y="1220"/>
                  <a:pt x="822" y="1182"/>
                  <a:pt x="823" y="1084"/>
                </a:cubicBezTo>
                <a:cubicBezTo>
                  <a:pt x="823" y="883"/>
                  <a:pt x="823" y="883"/>
                  <a:pt x="823" y="883"/>
                </a:cubicBezTo>
                <a:cubicBezTo>
                  <a:pt x="823" y="799"/>
                  <a:pt x="898" y="721"/>
                  <a:pt x="1000" y="721"/>
                </a:cubicBezTo>
                <a:cubicBezTo>
                  <a:pt x="1753" y="721"/>
                  <a:pt x="1753" y="721"/>
                  <a:pt x="1753" y="721"/>
                </a:cubicBezTo>
                <a:cubicBezTo>
                  <a:pt x="1855" y="721"/>
                  <a:pt x="1930" y="799"/>
                  <a:pt x="1930" y="883"/>
                </a:cubicBezTo>
                <a:cubicBezTo>
                  <a:pt x="1930" y="1084"/>
                  <a:pt x="1930" y="1084"/>
                  <a:pt x="1930" y="1084"/>
                </a:cubicBezTo>
                <a:cubicBezTo>
                  <a:pt x="1931" y="1182"/>
                  <a:pt x="1839" y="1220"/>
                  <a:pt x="1753" y="1220"/>
                </a:cubicBezTo>
                <a:close/>
                <a:moveTo>
                  <a:pt x="1556" y="612"/>
                </a:moveTo>
                <a:cubicBezTo>
                  <a:pt x="1197" y="612"/>
                  <a:pt x="1197" y="612"/>
                  <a:pt x="1197" y="612"/>
                </a:cubicBezTo>
                <a:cubicBezTo>
                  <a:pt x="1163" y="612"/>
                  <a:pt x="1136" y="593"/>
                  <a:pt x="1136" y="571"/>
                </a:cubicBezTo>
                <a:cubicBezTo>
                  <a:pt x="1136" y="501"/>
                  <a:pt x="1136" y="501"/>
                  <a:pt x="1136" y="501"/>
                </a:cubicBezTo>
                <a:cubicBezTo>
                  <a:pt x="1136" y="479"/>
                  <a:pt x="1164" y="497"/>
                  <a:pt x="1197" y="497"/>
                </a:cubicBezTo>
                <a:cubicBezTo>
                  <a:pt x="1556" y="497"/>
                  <a:pt x="1556" y="497"/>
                  <a:pt x="1556" y="497"/>
                </a:cubicBezTo>
                <a:cubicBezTo>
                  <a:pt x="1589" y="497"/>
                  <a:pt x="1617" y="516"/>
                  <a:pt x="1617" y="538"/>
                </a:cubicBezTo>
                <a:cubicBezTo>
                  <a:pt x="1617" y="571"/>
                  <a:pt x="1617" y="571"/>
                  <a:pt x="1617" y="571"/>
                </a:cubicBezTo>
                <a:cubicBezTo>
                  <a:pt x="1617" y="593"/>
                  <a:pt x="1590" y="612"/>
                  <a:pt x="1556" y="612"/>
                </a:cubicBezTo>
                <a:close/>
                <a:moveTo>
                  <a:pt x="994" y="1694"/>
                </a:moveTo>
                <a:cubicBezTo>
                  <a:pt x="1070" y="1694"/>
                  <a:pt x="1131" y="1755"/>
                  <a:pt x="1131" y="1831"/>
                </a:cubicBezTo>
                <a:cubicBezTo>
                  <a:pt x="1131" y="1907"/>
                  <a:pt x="1070" y="1969"/>
                  <a:pt x="994" y="1969"/>
                </a:cubicBezTo>
                <a:cubicBezTo>
                  <a:pt x="918" y="1969"/>
                  <a:pt x="856" y="1907"/>
                  <a:pt x="856" y="1831"/>
                </a:cubicBezTo>
                <a:cubicBezTo>
                  <a:pt x="856" y="1755"/>
                  <a:pt x="918" y="1694"/>
                  <a:pt x="994" y="1694"/>
                </a:cubicBezTo>
                <a:close/>
                <a:moveTo>
                  <a:pt x="1756" y="1694"/>
                </a:moveTo>
                <a:cubicBezTo>
                  <a:pt x="1832" y="1694"/>
                  <a:pt x="1894" y="1755"/>
                  <a:pt x="1894" y="1832"/>
                </a:cubicBezTo>
                <a:cubicBezTo>
                  <a:pt x="1894" y="1907"/>
                  <a:pt x="1832" y="1969"/>
                  <a:pt x="1756" y="1969"/>
                </a:cubicBezTo>
                <a:cubicBezTo>
                  <a:pt x="1680" y="1969"/>
                  <a:pt x="1619" y="1907"/>
                  <a:pt x="1619" y="1832"/>
                </a:cubicBezTo>
                <a:cubicBezTo>
                  <a:pt x="1619" y="1755"/>
                  <a:pt x="1680" y="1694"/>
                  <a:pt x="1756" y="1694"/>
                </a:cubicBezTo>
                <a:close/>
              </a:path>
            </a:pathLst>
          </a:custGeom>
          <a:solidFill>
            <a:schemeClr val="bg2">
              <a:lumMod val="75000"/>
            </a:schemeClr>
          </a:solidFill>
          <a:ln>
            <a:noFill/>
          </a:ln>
        </p:spPr>
        <p:txBody>
          <a:bodyPr anchor="ctr" anchorCtr="1"/>
          <a:lstStyle>
            <a:defPPr>
              <a:defRPr lang="zh-CN"/>
            </a:defPPr>
            <a:lvl1pPr marL="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1pPr>
            <a:lvl2pPr marL="4572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2pPr>
            <a:lvl3pPr marL="9144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3pPr>
            <a:lvl4pPr marL="13716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4pPr>
            <a:lvl5pPr marL="1828800" algn="l" defTabSz="457200" rtl="0" eaLnBrk="0" fontAlgn="base" latinLnBrk="0" hangingPunct="0">
              <a:spcBef>
                <a:spcPct val="0"/>
              </a:spcBef>
              <a:spcAft>
                <a:spcPct val="0"/>
              </a:spcAft>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cxnSp>
        <p:nvCxnSpPr>
          <p:cNvPr id="18" name="直接连接符 17"/>
          <p:cNvCxnSpPr/>
          <p:nvPr userDrawn="1"/>
        </p:nvCxnSpPr>
        <p:spPr>
          <a:xfrm>
            <a:off x="1400175" y="1004888"/>
            <a:ext cx="7453880" cy="0"/>
          </a:xfrm>
          <a:prstGeom prst="line">
            <a:avLst/>
          </a:prstGeom>
          <a:ln w="3175">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仅标题">
    <p:spTree>
      <p:nvGrpSpPr>
        <p:cNvPr id="1" name=""/>
        <p:cNvGrpSpPr/>
        <p:nvPr/>
      </p:nvGrpSpPr>
      <p:grpSpPr>
        <a:xfrm>
          <a:off x="0" y="0"/>
          <a:ext cx="0" cy="0"/>
        </a:xfrm>
      </p:grpSpPr>
      <p:sp>
        <p:nvSpPr>
          <p:cNvPr id="3" name="日期占位符 2"/>
          <p:cNvSpPr>
            <a:spLocks noGrp="1"/>
          </p:cNvSpPr>
          <p:nvPr>
            <p:ph type="dt" sz="half" idx="10"/>
          </p:nvPr>
        </p:nvSpPr>
        <p:spPr>
          <a:xfrm>
            <a:off x="8153936" y="6448427"/>
            <a:ext cx="1396623" cy="180974"/>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3D7E00A-486F-4252-8B1D-E32645521F49}" type="datetime1">
              <a:rPr lang="zh-CN" altLang="en-US" smtClean="0">
                <a:solidFill>
                  <a:prstClr val="black">
                    <a:lumMod val="65000"/>
                    <a:lumOff val="35000"/>
                  </a:prstClr>
                </a:solidFill>
              </a:rPr>
              <a:t/>
            </a:fld>
            <a:endParaRPr altLang="en-US">
              <a:solidFill>
                <a:prstClr val="black">
                  <a:lumMod val="65000"/>
                  <a:lumOff val="35000"/>
                </a:prstClr>
              </a:solidFill>
            </a:endParaRPr>
          </a:p>
        </p:txBody>
      </p:sp>
      <p:sp>
        <p:nvSpPr>
          <p:cNvPr id="4" name="页脚占位符 3"/>
          <p:cNvSpPr>
            <a:spLocks noGrp="1"/>
          </p:cNvSpPr>
          <p:nvPr>
            <p:ph type="ftr" sz="quarter" idx="11"/>
          </p:nvPr>
        </p:nvSpPr>
        <p:spPr>
          <a:xfrm>
            <a:off x="1209151" y="6448427"/>
            <a:ext cx="6639905" cy="180974"/>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altLang="en-US">
              <a:solidFill>
                <a:prstClr val="black">
                  <a:lumMod val="65000"/>
                  <a:lumOff val="35000"/>
                </a:prstClr>
              </a:solidFill>
            </a:endParaRPr>
          </a:p>
        </p:txBody>
      </p:sp>
      <p:sp>
        <p:nvSpPr>
          <p:cNvPr id="5" name="幻灯片编号占位符 4"/>
          <p:cNvSpPr>
            <a:spLocks noGrp="1"/>
          </p:cNvSpPr>
          <p:nvPr>
            <p:ph type="sldNum" sz="quarter" idx="12"/>
          </p:nvPr>
        </p:nvSpPr>
        <p:spPr>
          <a:xfrm>
            <a:off x="9830772" y="6448427"/>
            <a:ext cx="1143299" cy="180974"/>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altLang="zh-CN" smtClean="0">
                <a:solidFill>
                  <a:prstClr val="black">
                    <a:tint val="75000"/>
                  </a:prstClr>
                </a:solidFill>
              </a:rPr>
              <a:t/>
            </a:fld>
            <a:endParaRPr altLang="en-US">
              <a:solidFill>
                <a:prstClr val="black">
                  <a:tint val="75000"/>
                </a:prstClr>
              </a:solidFill>
            </a:endParaRPr>
          </a:p>
        </p:txBody>
      </p:sp>
      <p:sp>
        <p:nvSpPr>
          <p:cNvPr id="6" name="标题 5"/>
          <p:cNvSpPr>
            <a:spLocks noGrp="1"/>
          </p:cNvSpPr>
          <p:nvPr>
            <p:ph type="title"/>
          </p:nvPr>
        </p:nvSpPr>
        <p:spPr/>
        <p:txBody>
          <a:bodyPr/>
          <a:lstStyle/>
          <a:p>
            <a:r>
              <a:rPr lang="zh-CN" altLang="en-US"/>
              <a:t>单击此处编辑母版标题样式</a:t>
            </a:r>
            <a:endParaRPr lang="zh-CN"/>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239607" y="0"/>
            <a:ext cx="10972800" cy="672465"/>
          </a:xfrm>
        </p:spPr>
        <p:txBody>
          <a:bodyPr/>
          <a:lstStyle>
            <a:lvl1pPr algn="l">
              <a:defRPr sz="4000">
                <a:latin typeface="华文新魏" panose="02010800040101010101" charset="-122"/>
                <a:ea typeface="华文新魏" panose="02010800040101010101" charset="-122"/>
              </a:defRPr>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58987" y="712470"/>
            <a:ext cx="11561233" cy="5317490"/>
          </a:xfrm>
        </p:spPr>
        <p:txBody>
          <a:bodyPr/>
          <a:lstStyle>
            <a:lvl1pPr marL="0" indent="0">
              <a:buFont typeface="Wingdings" panose="05000000000000000000" charset="0"/>
              <a:buChar char="Ø"/>
              <a:defRPr sz="2000">
                <a:latin typeface="楷体" panose="02010609060101010101" charset="-122"/>
                <a:ea typeface="楷体" panose="02010609060101010101" charset="-122"/>
              </a:defRPr>
            </a:lvl1pPr>
            <a:lvl2pPr>
              <a:defRPr sz="2000">
                <a:latin typeface="楷体" panose="02010609060101010101" charset="-122"/>
                <a:ea typeface="楷体" panose="02010609060101010101" charset="-122"/>
              </a:defRPr>
            </a:lvl2pPr>
            <a:lvl3pPr>
              <a:defRPr sz="2000">
                <a:latin typeface="楷体" panose="02010609060101010101" charset="-122"/>
                <a:ea typeface="楷体" panose="02010609060101010101" charset="-122"/>
              </a:defRPr>
            </a:lvl3pPr>
            <a:lvl4pPr>
              <a:defRPr>
                <a:latin typeface="楷体" panose="02010609060101010101" charset="-122"/>
                <a:ea typeface="楷体" panose="02010609060101010101" charset="-122"/>
              </a:defRPr>
            </a:lvl4pPr>
            <a:lvl5pPr>
              <a:defRPr>
                <a:latin typeface="楷体" panose="02010609060101010101" charset="-122"/>
                <a:ea typeface="楷体" panose="02010609060101010101" charset="-122"/>
              </a:defRPr>
            </a:lvl5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a:xfrm>
            <a:off x="838389" y="6356746"/>
            <a:ext cx="2742447" cy="364275"/>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fontAlgn="base"/>
            <a:endParaRPr lang="zh-CN" altLang="en-US" strike="noStrike" noProof="1">
              <a:latin typeface="Arial" pitchFamily="34" charset="0"/>
            </a:endParaRPr>
          </a:p>
        </p:txBody>
      </p:sp>
      <p:sp>
        <p:nvSpPr>
          <p:cNvPr id="5" name="页脚占位符 4"/>
          <p:cNvSpPr>
            <a:spLocks noGrp="1"/>
          </p:cNvSpPr>
          <p:nvPr>
            <p:ph type="ftr" sz="quarter" idx="11"/>
          </p:nvPr>
        </p:nvSpPr>
        <p:spPr>
          <a:xfrm>
            <a:off x="4038412" y="6356746"/>
            <a:ext cx="4115176" cy="364275"/>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fontAlgn="base"/>
            <a:endParaRPr lang="zh-CN" altLang="en-US" strike="noStrike" noProof="1">
              <a:latin typeface="Arial" pitchFamily="34" charset="0"/>
            </a:endParaRPr>
          </a:p>
        </p:txBody>
      </p:sp>
      <p:sp>
        <p:nvSpPr>
          <p:cNvPr id="6" name="灯片编号占位符 5"/>
          <p:cNvSpPr>
            <a:spLocks noGrp="1"/>
          </p:cNvSpPr>
          <p:nvPr>
            <p:ph type="sldNum" sz="quarter" idx="12"/>
          </p:nvPr>
        </p:nvSpPr>
        <p:spPr>
          <a:xfrm>
            <a:off x="8611165" y="6356746"/>
            <a:ext cx="2742447" cy="364275"/>
          </a:xfr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fontAlgn="base"/>
            <a:fld id="{9A0DB2DC-4C9A-4742-B13C-FB6460FD3503}" type="slidenum">
              <a:rPr lang="zh-CN" altLang="en-US" strike="noStrike" noProof="1">
                <a:latin typeface="Arial" pitchFamily="34" charset="0"/>
                <a:ea typeface="宋体" panose="02010600030101010101" pitchFamily="2" charset="-122"/>
                <a:cs typeface="+mn-cs"/>
              </a:rPr>
              <a:t/>
            </a:fld>
            <a:endParaRPr lang="zh-CN" altLang="en-US" strike="noStrike" noProof="1">
              <a:latin typeface="Arial" pitchFamily="34" charset="0"/>
            </a:endParaRPr>
          </a:p>
        </p:txBody>
      </p:sp>
    </p:spTree>
  </p:cSld>
  <p:clrMapOvr>
    <a:masterClrMapping/>
  </p:clrMapOvr>
  <mc:AlternateContent>
    <mc:Choice xmlns:p14="http://schemas.microsoft.com/office/powerpoint/2010/main" Requires="p14">
      <p:transition spd="slow" p14:dur="1200">
        <p14:prism dir="u"/>
      </p:transition>
    </mc:Choice>
    <mc:Fallback>
      <p:transition spd="slow">
        <p:fade/>
      </p:transition>
    </mc:Fallback>
  </mc:AlternateContent>
  <p:timing/>
  <p:hf hdr="0" ftr="0" dt="0"/>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image" Target="../media/image2.png"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7" name="图片 6"/>
          <p:cNvPicPr>
            <a:picLocks noChangeAspect="1"/>
          </p:cNvPicPr>
          <p:nvPr userDrawn="1"/>
        </p:nvPicPr>
        <p:blipFill>
          <a:blip r:embed="rId11">
            <a:duotone>
              <a:schemeClr val="bg2">
                <a:shade val="45000"/>
                <a:satMod val="135000"/>
              </a:schemeClr>
              <a:prstClr val="white"/>
            </a:duotone>
          </a:blip>
          <a:stretch>
            <a:fillRect/>
          </a:stretch>
        </p:blipFill>
        <p:spPr>
          <a:xfrm>
            <a:off x="-1" y="5442444"/>
            <a:ext cx="12186319" cy="1415557"/>
          </a:xfrm>
          <a:prstGeom prst="rect">
            <a:avLst/>
          </a:prstGeom>
        </p:spPr>
      </p:pic>
      <p:sp>
        <p:nvSpPr>
          <p:cNvPr id="8" name="标题占位符 1"/>
          <p:cNvSpPr>
            <a:spLocks noGrp="1"/>
          </p:cNvSpPr>
          <p:nvPr>
            <p:ph type="title"/>
          </p:nvPr>
        </p:nvSpPr>
        <p:spPr>
          <a:xfrm>
            <a:off x="719668" y="116637"/>
            <a:ext cx="10755197" cy="912067"/>
          </a:xfrm>
          <a:prstGeom prst="rect">
            <a:avLst/>
          </a:prstGeom>
        </p:spPr>
        <p:txBody>
          <a:bodyPr vert="horz" lIns="121917" tIns="60958" rIns="121917" bIns="60958" rtlCol="0" anchor="b">
            <a:noAutofit/>
          </a:bodyPr>
          <a:lstStyle/>
          <a:p>
            <a:pPr lvl="0" defTabSz="685800"/>
            <a:r>
              <a:rPr lang="zh-CN" altLang="en-US"/>
              <a:t>单击此处编辑母版标题样式</a:t>
            </a:r>
            <a:endParaRPr lang="zh-CN" altLang="en-US"/>
          </a:p>
        </p:txBody>
      </p:sp>
      <p:sp>
        <p:nvSpPr>
          <p:cNvPr id="19" name="文本占位符 3"/>
          <p:cNvSpPr>
            <a:spLocks noGrp="1"/>
          </p:cNvSpPr>
          <p:nvPr>
            <p:ph type="body" idx="1"/>
          </p:nvPr>
        </p:nvSpPr>
        <p:spPr>
          <a:xfrm>
            <a:off x="719667" y="1149201"/>
            <a:ext cx="10749461" cy="4952511"/>
          </a:xfrm>
          <a:prstGeom prst="rect">
            <a:avLst/>
          </a:prstGeom>
        </p:spPr>
        <p:txBody>
          <a:bodyPr vert="horz" lIns="91440" tIns="45720" rIns="91440" bIns="45720" rtlCol="0">
            <a:normAutofit/>
          </a:bodyPr>
          <a:lstStyle/>
          <a:p>
            <a:pPr marL="160655" marR="0" lvl="0" indent="-160655" defTabSz="685800" fontAlgn="auto">
              <a:lnSpc>
                <a:spcPct val="120000"/>
              </a:lnSpc>
              <a:spcBef>
                <a:spcPct val="0"/>
              </a:spcBef>
              <a:spcAft>
                <a:spcPct val="0"/>
              </a:spcAft>
              <a:buClr>
                <a:srgbClr val="717171"/>
              </a:buClr>
              <a:buSzPct val="80000"/>
              <a:buFont typeface="Wingdings" panose="05000000000000000000" pitchFamily="2" charset="2"/>
              <a:buChar char="l"/>
            </a:pPr>
            <a:r>
              <a:rPr lang="zh-CN" altLang="en-US"/>
              <a:t>单击此处编辑母版文本样式</a:t>
            </a:r>
            <a:endParaRPr lang="zh-CN" altLang="en-US"/>
          </a:p>
          <a:p>
            <a:pPr marL="349250" marR="0" lvl="1" indent="-160655" defTabSz="685800" fontAlgn="auto">
              <a:lnSpc>
                <a:spcPct val="120000"/>
              </a:lnSpc>
              <a:spcBef>
                <a:spcPct val="0"/>
              </a:spcBef>
              <a:spcAft>
                <a:spcPct val="0"/>
              </a:spcAft>
              <a:buClr>
                <a:srgbClr val="717171"/>
              </a:buClr>
              <a:buSzTx/>
            </a:pPr>
            <a:r>
              <a:rPr lang="zh-CN" altLang="en-US"/>
              <a:t>第二级</a:t>
            </a:r>
            <a:endParaRPr lang="zh-CN" altLang="en-US"/>
          </a:p>
          <a:p>
            <a:pPr marL="503555" marR="0" lvl="2" indent="-160655" defTabSz="685800" fontAlgn="auto">
              <a:lnSpc>
                <a:spcPct val="120000"/>
              </a:lnSpc>
              <a:spcBef>
                <a:spcPct val="0"/>
              </a:spcBef>
              <a:spcAft>
                <a:spcPct val="0"/>
              </a:spcAft>
              <a:buClr>
                <a:srgbClr val="717171"/>
              </a:buClr>
              <a:buSzTx/>
            </a:pPr>
            <a:r>
              <a:rPr lang="zh-CN" altLang="en-US"/>
              <a:t>第三级</a:t>
            </a:r>
            <a:endParaRPr lang="zh-CN" altLang="en-US"/>
          </a:p>
          <a:p>
            <a:pPr marL="654685" marR="0" lvl="3" indent="-160655" defTabSz="685800" fontAlgn="auto">
              <a:lnSpc>
                <a:spcPct val="120000"/>
              </a:lnSpc>
              <a:spcBef>
                <a:spcPct val="0"/>
              </a:spcBef>
              <a:spcAft>
                <a:spcPct val="0"/>
              </a:spcAft>
              <a:buClr>
                <a:srgbClr val="717171"/>
              </a:buClr>
              <a:buSzTx/>
            </a:pPr>
            <a:r>
              <a:rPr lang="zh-CN" altLang="en-US"/>
              <a:t>第四级</a:t>
            </a:r>
            <a:endParaRPr lang="zh-CN" altLang="en-US"/>
          </a:p>
          <a:p>
            <a:pPr marL="808990" marR="0" lvl="4" indent="-160655" defTabSz="685800" fontAlgn="auto">
              <a:lnSpc>
                <a:spcPct val="120000"/>
              </a:lnSpc>
              <a:spcBef>
                <a:spcPct val="0"/>
              </a:spcBef>
              <a:spcAft>
                <a:spcPct val="0"/>
              </a:spcAft>
              <a:buClr>
                <a:srgbClr val="717171"/>
              </a:buClr>
              <a:buSzTx/>
            </a:pPr>
            <a:r>
              <a:rPr lang="zh-CN" altLang="en-US"/>
              <a:t>第五级</a:t>
            </a: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hf hdr="0" dt="0"/>
  <p:txStyles>
    <p:titleStyle>
      <a:lvl1pPr algn="l" defTabSz="914400" rtl="0" eaLnBrk="1" latinLnBrk="0" hangingPunct="1">
        <a:lnSpc>
          <a:spcPct val="90000"/>
        </a:lnSpc>
        <a:spcBef>
          <a:spcPct val="0"/>
        </a:spcBef>
        <a:buNone/>
        <a:defRPr lang="zh-CN" altLang="en-US" sz="2800" b="1" kern="1200">
          <a:solidFill>
            <a:schemeClr val="tx1"/>
          </a:solidFill>
          <a:latin typeface="等线" panose="02010600030101010101" pitchFamily="2" charset="-122"/>
          <a:ea typeface="等线" panose="02010600030101010101" pitchFamily="2" charset="-122"/>
          <a:cs typeface="Arial" pitchFamily="34" charset="0"/>
        </a:defRPr>
      </a:lvl1pPr>
    </p:titleStyle>
    <p:bodyStyle>
      <a:lvl1pPr marL="228600" indent="-228600" algn="l" defTabSz="914400" rtl="0" eaLnBrk="1" latinLnBrk="0" hangingPunct="1">
        <a:lnSpc>
          <a:spcPct val="150000"/>
        </a:lnSpc>
        <a:spcBef>
          <a:spcPts val="1000"/>
        </a:spcBef>
        <a:buFont typeface="Arial" pitchFamily="34" charset="0"/>
        <a:buChar char="•"/>
        <a:defRPr lang="zh-CN" altLang="en-US" sz="2400" kern="1200" baseline="0">
          <a:solidFill>
            <a:schemeClr val="tx1"/>
          </a:solidFill>
          <a:latin typeface="等线" panose="02010600030101010101" pitchFamily="2" charset="-122"/>
          <a:ea typeface="等线" panose="02010600030101010101" pitchFamily="2" charset="-122"/>
          <a:cs typeface="Arial" pitchFamily="34" charset="0"/>
        </a:defRPr>
      </a:lvl1pPr>
      <a:lvl2pPr marL="6858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2pPr>
      <a:lvl3pPr marL="11430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3pPr>
      <a:lvl4pPr marL="16002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4pPr>
      <a:lvl5pPr marL="2057400" indent="-228600" algn="l" defTabSz="914400" rtl="0" eaLnBrk="1" latinLnBrk="0" hangingPunct="1">
        <a:lnSpc>
          <a:spcPct val="150000"/>
        </a:lnSpc>
        <a:spcBef>
          <a:spcPts val="500"/>
        </a:spcBef>
        <a:buFont typeface="Arial" pitchFamily="34" charset="0"/>
        <a:buChar char="•"/>
        <a:defRPr lang="zh-CN" altLang="en-US" sz="2400" kern="1200">
          <a:solidFill>
            <a:schemeClr val="tx1"/>
          </a:solidFill>
          <a:latin typeface="等线" panose="02010600030101010101" pitchFamily="2" charset="-122"/>
          <a:ea typeface="等线" panose="02010600030101010101" pitchFamily="2" charset="-122"/>
          <a:cs typeface="Arial" pitchFamily="34" charset="0"/>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microsoft.com/office/2007/relationships/diagramDrawing" Target="../diagrams/drawing1.xml" /><Relationship Id="rId3" Type="http://schemas.openxmlformats.org/officeDocument/2006/relationships/diagramData" Target="../diagrams/data1.xml" /><Relationship Id="rId4" Type="http://schemas.openxmlformats.org/officeDocument/2006/relationships/diagramLayout" Target="../diagrams/layout1.xml" /><Relationship Id="rId5" Type="http://schemas.openxmlformats.org/officeDocument/2006/relationships/diagramQuickStyle" Target="../diagrams/quickStyle1.xml" /><Relationship Id="rId6" Type="http://schemas.openxmlformats.org/officeDocument/2006/relationships/diagramColors" Target="../diagrams/colors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4.png" /><Relationship Id="rId11" Type="http://schemas.openxmlformats.org/officeDocument/2006/relationships/image" Target="../media/image5.svg"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tags" Target="../tags/tag26.xml" /><Relationship Id="rId15" Type="http://schemas.openxmlformats.org/officeDocument/2006/relationships/tags" Target="../tags/tag27.xml" /><Relationship Id="rId16" Type="http://schemas.openxmlformats.org/officeDocument/2006/relationships/tags" Target="../tags/tag28.xml" /><Relationship Id="rId17" Type="http://schemas.openxmlformats.org/officeDocument/2006/relationships/image" Target="../media/image6.png" /><Relationship Id="rId18" Type="http://schemas.openxmlformats.org/officeDocument/2006/relationships/image" Target="../media/image7.svg" /><Relationship Id="rId19" Type="http://schemas.openxmlformats.org/officeDocument/2006/relationships/tags" Target="../tags/tag29.xml" /><Relationship Id="rId2" Type="http://schemas.openxmlformats.org/officeDocument/2006/relationships/tags" Target="../tags/tag16.xml" /><Relationship Id="rId20" Type="http://schemas.openxmlformats.org/officeDocument/2006/relationships/tags" Target="../tags/tag30.xml" /><Relationship Id="rId21" Type="http://schemas.openxmlformats.org/officeDocument/2006/relationships/tags" Target="../tags/tag31.xml" /><Relationship Id="rId22" Type="http://schemas.openxmlformats.org/officeDocument/2006/relationships/tags" Target="../tags/tag32.xml" /><Relationship Id="rId23" Type="http://schemas.openxmlformats.org/officeDocument/2006/relationships/tags" Target="../tags/tag33.xml" /><Relationship Id="rId24" Type="http://schemas.openxmlformats.org/officeDocument/2006/relationships/image" Target="../media/image8.png" /><Relationship Id="rId25" Type="http://schemas.openxmlformats.org/officeDocument/2006/relationships/image" Target="../media/image9.svg" /><Relationship Id="rId26" Type="http://schemas.openxmlformats.org/officeDocument/2006/relationships/tags" Target="../tags/tag34.xml" /><Relationship Id="rId27" Type="http://schemas.openxmlformats.org/officeDocument/2006/relationships/tags" Target="../tags/tag35.xml" /><Relationship Id="rId28" Type="http://schemas.openxmlformats.org/officeDocument/2006/relationships/tags" Target="../tags/tag36.xml" /><Relationship Id="rId29" Type="http://schemas.openxmlformats.org/officeDocument/2006/relationships/tags" Target="../tags/tag37.xml" /><Relationship Id="rId3" Type="http://schemas.openxmlformats.org/officeDocument/2006/relationships/tags" Target="../tags/tag17.xml" /><Relationship Id="rId30" Type="http://schemas.openxmlformats.org/officeDocument/2006/relationships/tags" Target="../tags/tag38.xml" /><Relationship Id="rId31" Type="http://schemas.openxmlformats.org/officeDocument/2006/relationships/image" Target="../media/image10.png" /><Relationship Id="rId32" Type="http://schemas.openxmlformats.org/officeDocument/2006/relationships/image" Target="../media/image11.svg" /><Relationship Id="rId33" Type="http://schemas.openxmlformats.org/officeDocument/2006/relationships/tags" Target="../tags/tag39.xml" /><Relationship Id="rId34" Type="http://schemas.openxmlformats.org/officeDocument/2006/relationships/tags" Target="../tags/tag40.xml" /><Relationship Id="rId35" Type="http://schemas.openxmlformats.org/officeDocument/2006/relationships/tags" Target="../tags/tag41.xml" /><Relationship Id="rId36" Type="http://schemas.openxmlformats.org/officeDocument/2006/relationships/tags" Target="../tags/tag42.xml" /><Relationship Id="rId37" Type="http://schemas.openxmlformats.org/officeDocument/2006/relationships/tags" Target="../tags/tag43.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tags" Target="../tags/tag2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52.xml" /><Relationship Id="rId11" Type="http://schemas.openxmlformats.org/officeDocument/2006/relationships/tags" Target="../tags/tag53.xml" /><Relationship Id="rId12" Type="http://schemas.openxmlformats.org/officeDocument/2006/relationships/tags" Target="../tags/tag54.xml" /><Relationship Id="rId13" Type="http://schemas.openxmlformats.org/officeDocument/2006/relationships/tags" Target="../tags/tag55.xml" /><Relationship Id="rId14" Type="http://schemas.openxmlformats.org/officeDocument/2006/relationships/tags" Target="../tags/tag56.xml" /><Relationship Id="rId15" Type="http://schemas.openxmlformats.org/officeDocument/2006/relationships/tags" Target="../tags/tag57.xml" /><Relationship Id="rId16" Type="http://schemas.openxmlformats.org/officeDocument/2006/relationships/tags" Target="../tags/tag58.xml" /><Relationship Id="rId17" Type="http://schemas.openxmlformats.org/officeDocument/2006/relationships/tags" Target="../tags/tag59.xml" /><Relationship Id="rId18" Type="http://schemas.openxmlformats.org/officeDocument/2006/relationships/tags" Target="../tags/tag60.xml" /><Relationship Id="rId19" Type="http://schemas.openxmlformats.org/officeDocument/2006/relationships/tags" Target="../tags/tag61.xml" /><Relationship Id="rId2" Type="http://schemas.openxmlformats.org/officeDocument/2006/relationships/tags" Target="../tags/tag44.xml" /><Relationship Id="rId20" Type="http://schemas.openxmlformats.org/officeDocument/2006/relationships/tags" Target="../tags/tag62.xml" /><Relationship Id="rId21" Type="http://schemas.openxmlformats.org/officeDocument/2006/relationships/tags" Target="../tags/tag63.xml" /><Relationship Id="rId22" Type="http://schemas.openxmlformats.org/officeDocument/2006/relationships/tags" Target="../tags/tag64.xml" /><Relationship Id="rId23" Type="http://schemas.openxmlformats.org/officeDocument/2006/relationships/tags" Target="../tags/tag65.xml" /><Relationship Id="rId24" Type="http://schemas.openxmlformats.org/officeDocument/2006/relationships/tags" Target="../tags/tag66.xml" /><Relationship Id="rId25" Type="http://schemas.openxmlformats.org/officeDocument/2006/relationships/tags" Target="../tags/tag67.xml" /><Relationship Id="rId26" Type="http://schemas.openxmlformats.org/officeDocument/2006/relationships/tags" Target="../tags/tag68.xml" /><Relationship Id="rId27" Type="http://schemas.openxmlformats.org/officeDocument/2006/relationships/tags" Target="../tags/tag69.xml" /><Relationship Id="rId28" Type="http://schemas.openxmlformats.org/officeDocument/2006/relationships/tags" Target="../tags/tag70.xml" /><Relationship Id="rId29" Type="http://schemas.openxmlformats.org/officeDocument/2006/relationships/tags" Target="../tags/tag71.xml" /><Relationship Id="rId3" Type="http://schemas.openxmlformats.org/officeDocument/2006/relationships/tags" Target="../tags/tag45.xml" /><Relationship Id="rId30" Type="http://schemas.openxmlformats.org/officeDocument/2006/relationships/tags" Target="../tags/tag72.xml" /><Relationship Id="rId31" Type="http://schemas.openxmlformats.org/officeDocument/2006/relationships/tags" Target="../tags/tag73.xml" /><Relationship Id="rId32" Type="http://schemas.openxmlformats.org/officeDocument/2006/relationships/tags" Target="../tags/tag74.xml" /><Relationship Id="rId33" Type="http://schemas.openxmlformats.org/officeDocument/2006/relationships/tags" Target="../tags/tag75.xml" /><Relationship Id="rId34" Type="http://schemas.openxmlformats.org/officeDocument/2006/relationships/tags" Target="../tags/tag76.xml" /><Relationship Id="rId35" Type="http://schemas.openxmlformats.org/officeDocument/2006/relationships/tags" Target="../tags/tag77.xml" /><Relationship Id="rId36" Type="http://schemas.openxmlformats.org/officeDocument/2006/relationships/tags" Target="../tags/tag78.xml" /><Relationship Id="rId37" Type="http://schemas.openxmlformats.org/officeDocument/2006/relationships/tags" Target="../tags/tag79.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tags" Target="../tags/tag90.xml" /><Relationship Id="rId13" Type="http://schemas.openxmlformats.org/officeDocument/2006/relationships/tags" Target="../tags/tag91.xml" /><Relationship Id="rId14" Type="http://schemas.openxmlformats.org/officeDocument/2006/relationships/tags" Target="../tags/tag92.xml" /><Relationship Id="rId15" Type="http://schemas.openxmlformats.org/officeDocument/2006/relationships/tags" Target="../tags/tag93.xml" /><Relationship Id="rId16" Type="http://schemas.openxmlformats.org/officeDocument/2006/relationships/tags" Target="../tags/tag94.xml" /><Relationship Id="rId17" Type="http://schemas.openxmlformats.org/officeDocument/2006/relationships/tags" Target="../tags/tag95.xml" /><Relationship Id="rId18" Type="http://schemas.openxmlformats.org/officeDocument/2006/relationships/tags" Target="../tags/tag96.xml" /><Relationship Id="rId19" Type="http://schemas.openxmlformats.org/officeDocument/2006/relationships/tags" Target="../tags/tag97.xml" /><Relationship Id="rId2" Type="http://schemas.openxmlformats.org/officeDocument/2006/relationships/tags" Target="../tags/tag80.xml" /><Relationship Id="rId20" Type="http://schemas.openxmlformats.org/officeDocument/2006/relationships/tags" Target="../tags/tag98.xml" /><Relationship Id="rId21" Type="http://schemas.openxmlformats.org/officeDocument/2006/relationships/tags" Target="../tags/tag99.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microsoft.com/office/2007/relationships/diagramDrawing" Target="../diagrams/drawing2.xml" /><Relationship Id="rId3" Type="http://schemas.openxmlformats.org/officeDocument/2006/relationships/diagramData" Target="../diagrams/data2.xml" /><Relationship Id="rId4" Type="http://schemas.openxmlformats.org/officeDocument/2006/relationships/diagramLayout" Target="../diagrams/layout2.xml" /><Relationship Id="rId5" Type="http://schemas.openxmlformats.org/officeDocument/2006/relationships/diagramQuickStyle" Target="../diagrams/quickStyle2.xml" /><Relationship Id="rId6" Type="http://schemas.openxmlformats.org/officeDocument/2006/relationships/diagramColors" Target="../diagrams/colors2.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microsoft.com/office/2007/relationships/diagramDrawing" Target="../diagrams/drawing3.xml" /><Relationship Id="rId3" Type="http://schemas.openxmlformats.org/officeDocument/2006/relationships/diagramData" Target="../diagrams/data3.xml" /><Relationship Id="rId4" Type="http://schemas.openxmlformats.org/officeDocument/2006/relationships/diagramLayout" Target="../diagrams/layout3.xml" /><Relationship Id="rId5" Type="http://schemas.openxmlformats.org/officeDocument/2006/relationships/diagramQuickStyle" Target="../diagrams/quickStyle3.xml" /><Relationship Id="rId6" Type="http://schemas.openxmlformats.org/officeDocument/2006/relationships/diagramColors" Target="../diagrams/colors3.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13312403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 name="矩形 27"/>
          <p:cNvSpPr/>
          <p:nvPr/>
        </p:nvSpPr>
        <p:spPr>
          <a:xfrm>
            <a:off x="0" y="1624036"/>
            <a:ext cx="12192000" cy="29763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5683" tIns="42842" rIns="85683" bIns="42842"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r>
              <a:rPr lang="zh-CN" altLang="en-US" sz="6600" b="1" spc="2200"/>
              <a:t>残疾人社会工作</a:t>
            </a:r>
            <a:endParaRPr lang="zh-CN" altLang="en-US" sz="6600" b="1" spc="2200"/>
          </a:p>
        </p:txBody>
      </p:sp>
      <p:sp>
        <p:nvSpPr>
          <p:cNvPr id="116" name="等腰三角形 115"/>
          <p:cNvSpPr/>
          <p:nvPr/>
        </p:nvSpPr>
        <p:spPr>
          <a:xfrm flipV="1">
            <a:off x="5939807" y="4600379"/>
            <a:ext cx="312387" cy="18765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5683" tIns="42842" rIns="85683" bIns="42842"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sz="1580"/>
          </a:p>
        </p:txBody>
      </p:sp>
      <p:sp>
        <p:nvSpPr>
          <p:cNvPr id="119" name="文本框 118"/>
          <p:cNvSpPr txBox="1"/>
          <p:nvPr/>
        </p:nvSpPr>
        <p:spPr>
          <a:xfrm>
            <a:off x="5306293" y="4982499"/>
            <a:ext cx="2101850" cy="398780"/>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2000">
                <a:solidFill>
                  <a:schemeClr val="accent1"/>
                </a:solidFill>
              </a:rPr>
              <a:t>余艳萍</a:t>
            </a:r>
            <a:r>
              <a:rPr lang="en-US" altLang="zh-CN" sz="2000">
                <a:solidFill>
                  <a:schemeClr val="accent1"/>
                </a:solidFill>
              </a:rPr>
              <a:t> </a:t>
            </a:r>
            <a:r>
              <a:rPr lang="zh-CN" altLang="en-US" sz="2000">
                <a:solidFill>
                  <a:schemeClr val="accent1"/>
                </a:solidFill>
              </a:rPr>
              <a:t>秦琴 主编</a:t>
            </a:r>
            <a:endParaRPr lang="zh-CN" altLang="en-US" sz="2000">
              <a:solidFill>
                <a:schemeClr val="accent1"/>
              </a:solidFill>
            </a:endParaRPr>
          </a:p>
        </p:txBody>
      </p:sp>
      <p:grpSp>
        <p:nvGrpSpPr>
          <p:cNvPr id="133" name="组合 132"/>
          <p:cNvGrpSpPr/>
          <p:nvPr/>
        </p:nvGrpSpPr>
        <p:grpSpPr>
          <a:xfrm>
            <a:off x="4792233" y="4942162"/>
            <a:ext cx="442352" cy="442352"/>
            <a:chOff x="5853219" y="5669476"/>
            <a:chExt cx="552450" cy="552450"/>
          </a:xfrm>
        </p:grpSpPr>
        <p:sp>
          <p:nvSpPr>
            <p:cNvPr id="131" name="椭圆 130"/>
            <p:cNvSpPr/>
            <p:nvPr/>
          </p:nvSpPr>
          <p:spPr>
            <a:xfrm>
              <a:off x="5853219" y="5669476"/>
              <a:ext cx="552450" cy="55245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126" name="组合 125"/>
            <p:cNvGrpSpPr/>
            <p:nvPr/>
          </p:nvGrpSpPr>
          <p:grpSpPr>
            <a:xfrm>
              <a:off x="5967384" y="5780269"/>
              <a:ext cx="324120" cy="330864"/>
              <a:chOff x="5649913" y="2301875"/>
              <a:chExt cx="3127375" cy="3192463"/>
            </a:xfrm>
            <a:solidFill>
              <a:schemeClr val="bg1"/>
            </a:solidFill>
          </p:grpSpPr>
          <p:sp>
            <p:nvSpPr>
              <p:cNvPr id="127" name="Freeform 12"/>
              <p:cNvSpPr>
                <a:spLocks noEditPoints="1"/>
              </p:cNvSpPr>
              <p:nvPr/>
            </p:nvSpPr>
            <p:spPr bwMode="auto">
              <a:xfrm>
                <a:off x="6657975" y="3275013"/>
                <a:ext cx="1139825" cy="384175"/>
              </a:xfrm>
              <a:custGeom>
                <a:gdLst>
                  <a:gd name="T0" fmla="*/ 126 w 1039"/>
                  <a:gd name="T1" fmla="*/ 334 h 350"/>
                  <a:gd name="T2" fmla="*/ 46 w 1039"/>
                  <a:gd name="T3" fmla="*/ 187 h 350"/>
                  <a:gd name="T4" fmla="*/ 39 w 1039"/>
                  <a:gd name="T5" fmla="*/ 157 h 350"/>
                  <a:gd name="T6" fmla="*/ 37 w 1039"/>
                  <a:gd name="T7" fmla="*/ 150 h 350"/>
                  <a:gd name="T8" fmla="*/ 31 w 1039"/>
                  <a:gd name="T9" fmla="*/ 127 h 350"/>
                  <a:gd name="T10" fmla="*/ 1 w 1039"/>
                  <a:gd name="T11" fmla="*/ 87 h 350"/>
                  <a:gd name="T12" fmla="*/ 2 w 1039"/>
                  <a:gd name="T13" fmla="*/ 39 h 350"/>
                  <a:gd name="T14" fmla="*/ 11 w 1039"/>
                  <a:gd name="T15" fmla="*/ 21 h 350"/>
                  <a:gd name="T16" fmla="*/ 222 w 1039"/>
                  <a:gd name="T17" fmla="*/ 1 h 350"/>
                  <a:gd name="T18" fmla="*/ 373 w 1039"/>
                  <a:gd name="T19" fmla="*/ 14 h 350"/>
                  <a:gd name="T20" fmla="*/ 514 w 1039"/>
                  <a:gd name="T21" fmla="*/ 49 h 350"/>
                  <a:gd name="T22" fmla="*/ 381 w 1039"/>
                  <a:gd name="T23" fmla="*/ 307 h 350"/>
                  <a:gd name="T24" fmla="*/ 220 w 1039"/>
                  <a:gd name="T25" fmla="*/ 350 h 350"/>
                  <a:gd name="T26" fmla="*/ 225 w 1039"/>
                  <a:gd name="T27" fmla="*/ 329 h 350"/>
                  <a:gd name="T28" fmla="*/ 395 w 1039"/>
                  <a:gd name="T29" fmla="*/ 249 h 350"/>
                  <a:gd name="T30" fmla="*/ 431 w 1039"/>
                  <a:gd name="T31" fmla="*/ 71 h 350"/>
                  <a:gd name="T32" fmla="*/ 358 w 1039"/>
                  <a:gd name="T33" fmla="*/ 42 h 350"/>
                  <a:gd name="T34" fmla="*/ 238 w 1039"/>
                  <a:gd name="T35" fmla="*/ 31 h 350"/>
                  <a:gd name="T36" fmla="*/ 91 w 1039"/>
                  <a:gd name="T37" fmla="*/ 56 h 350"/>
                  <a:gd name="T38" fmla="*/ 80 w 1039"/>
                  <a:gd name="T39" fmla="*/ 111 h 350"/>
                  <a:gd name="T40" fmla="*/ 90 w 1039"/>
                  <a:gd name="T41" fmla="*/ 237 h 350"/>
                  <a:gd name="T42" fmla="*/ 148 w 1039"/>
                  <a:gd name="T43" fmla="*/ 322 h 350"/>
                  <a:gd name="T44" fmla="*/ 815 w 1039"/>
                  <a:gd name="T45" fmla="*/ 348 h 350"/>
                  <a:gd name="T46" fmla="*/ 609 w 1039"/>
                  <a:gd name="T47" fmla="*/ 254 h 350"/>
                  <a:gd name="T48" fmla="*/ 564 w 1039"/>
                  <a:gd name="T49" fmla="*/ 40 h 350"/>
                  <a:gd name="T50" fmla="*/ 699 w 1039"/>
                  <a:gd name="T51" fmla="*/ 6 h 350"/>
                  <a:gd name="T52" fmla="*/ 852 w 1039"/>
                  <a:gd name="T53" fmla="*/ 1 h 350"/>
                  <a:gd name="T54" fmla="*/ 1032 w 1039"/>
                  <a:gd name="T55" fmla="*/ 19 h 350"/>
                  <a:gd name="T56" fmla="*/ 1038 w 1039"/>
                  <a:gd name="T57" fmla="*/ 32 h 350"/>
                  <a:gd name="T58" fmla="*/ 1039 w 1039"/>
                  <a:gd name="T59" fmla="*/ 73 h 350"/>
                  <a:gd name="T60" fmla="*/ 1016 w 1039"/>
                  <a:gd name="T61" fmla="*/ 103 h 350"/>
                  <a:gd name="T62" fmla="*/ 990 w 1039"/>
                  <a:gd name="T63" fmla="*/ 205 h 350"/>
                  <a:gd name="T64" fmla="*/ 898 w 1039"/>
                  <a:gd name="T65" fmla="*/ 338 h 350"/>
                  <a:gd name="T66" fmla="*/ 784 w 1039"/>
                  <a:gd name="T67" fmla="*/ 30 h 350"/>
                  <a:gd name="T68" fmla="*/ 645 w 1039"/>
                  <a:gd name="T69" fmla="*/ 51 h 350"/>
                  <a:gd name="T70" fmla="*/ 601 w 1039"/>
                  <a:gd name="T71" fmla="*/ 116 h 350"/>
                  <a:gd name="T72" fmla="*/ 727 w 1039"/>
                  <a:gd name="T73" fmla="*/ 314 h 350"/>
                  <a:gd name="T74" fmla="*/ 877 w 1039"/>
                  <a:gd name="T75" fmla="*/ 317 h 350"/>
                  <a:gd name="T76" fmla="*/ 961 w 1039"/>
                  <a:gd name="T77" fmla="*/ 156 h 350"/>
                  <a:gd name="T78" fmla="*/ 960 w 1039"/>
                  <a:gd name="T79" fmla="*/ 113 h 350"/>
                  <a:gd name="T80" fmla="*/ 955 w 1039"/>
                  <a:gd name="T81" fmla="*/ 84 h 350"/>
                  <a:gd name="T82" fmla="*/ 911 w 1039"/>
                  <a:gd name="T83" fmla="*/ 45 h 350"/>
                  <a:gd name="T84" fmla="*/ 784 w 1039"/>
                  <a:gd name="T85" fmla="*/ 30 h 3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039" h="350">
                    <a:moveTo>
                      <a:pt x="220" y="350"/>
                    </a:moveTo>
                    <a:cubicBezTo>
                      <a:pt x="202" y="350"/>
                      <a:pt x="185" y="348"/>
                      <a:pt x="169" y="346"/>
                    </a:cubicBezTo>
                    <a:cubicBezTo>
                      <a:pt x="153" y="343"/>
                      <a:pt x="139" y="339"/>
                      <a:pt x="126" y="334"/>
                    </a:cubicBezTo>
                    <a:cubicBezTo>
                      <a:pt x="104" y="325"/>
                      <a:pt x="88" y="309"/>
                      <a:pt x="76" y="286"/>
                    </a:cubicBezTo>
                    <a:cubicBezTo>
                      <a:pt x="67" y="269"/>
                      <a:pt x="60" y="250"/>
                      <a:pt x="54" y="225"/>
                    </a:cubicBezTo>
                    <a:cubicBezTo>
                      <a:pt x="51" y="212"/>
                      <a:pt x="48" y="198"/>
                      <a:pt x="46" y="187"/>
                    </a:cubicBezTo>
                    <a:cubicBezTo>
                      <a:pt x="45" y="185"/>
                      <a:pt x="45" y="185"/>
                      <a:pt x="45" y="185"/>
                    </a:cubicBezTo>
                    <a:cubicBezTo>
                      <a:pt x="43" y="176"/>
                      <a:pt x="41" y="167"/>
                      <a:pt x="40" y="158"/>
                    </a:cubicBezTo>
                    <a:cubicBezTo>
                      <a:pt x="39" y="157"/>
                      <a:pt x="39" y="157"/>
                      <a:pt x="39" y="157"/>
                    </a:cubicBezTo>
                    <a:cubicBezTo>
                      <a:pt x="39" y="155"/>
                      <a:pt x="39" y="155"/>
                      <a:pt x="39" y="155"/>
                    </a:cubicBezTo>
                    <a:cubicBezTo>
                      <a:pt x="38" y="154"/>
                      <a:pt x="38" y="152"/>
                      <a:pt x="37" y="150"/>
                    </a:cubicBezTo>
                    <a:cubicBezTo>
                      <a:pt x="37" y="150"/>
                      <a:pt x="37" y="150"/>
                      <a:pt x="37" y="150"/>
                    </a:cubicBezTo>
                    <a:cubicBezTo>
                      <a:pt x="36" y="148"/>
                      <a:pt x="36" y="146"/>
                      <a:pt x="35" y="144"/>
                    </a:cubicBezTo>
                    <a:cubicBezTo>
                      <a:pt x="35" y="142"/>
                      <a:pt x="34" y="139"/>
                      <a:pt x="33" y="137"/>
                    </a:cubicBezTo>
                    <a:cubicBezTo>
                      <a:pt x="32" y="133"/>
                      <a:pt x="31" y="130"/>
                      <a:pt x="31" y="127"/>
                    </a:cubicBezTo>
                    <a:cubicBezTo>
                      <a:pt x="24" y="104"/>
                      <a:pt x="24" y="104"/>
                      <a:pt x="24" y="104"/>
                    </a:cubicBezTo>
                    <a:cubicBezTo>
                      <a:pt x="4" y="91"/>
                      <a:pt x="4" y="91"/>
                      <a:pt x="4" y="91"/>
                    </a:cubicBezTo>
                    <a:cubicBezTo>
                      <a:pt x="2" y="90"/>
                      <a:pt x="2" y="89"/>
                      <a:pt x="1" y="87"/>
                    </a:cubicBezTo>
                    <a:cubicBezTo>
                      <a:pt x="1" y="85"/>
                      <a:pt x="1" y="85"/>
                      <a:pt x="1" y="85"/>
                    </a:cubicBezTo>
                    <a:cubicBezTo>
                      <a:pt x="1" y="83"/>
                      <a:pt x="0" y="81"/>
                      <a:pt x="0" y="79"/>
                    </a:cubicBezTo>
                    <a:cubicBezTo>
                      <a:pt x="1" y="66"/>
                      <a:pt x="1" y="52"/>
                      <a:pt x="2" y="39"/>
                    </a:cubicBezTo>
                    <a:cubicBezTo>
                      <a:pt x="2" y="28"/>
                      <a:pt x="2" y="28"/>
                      <a:pt x="2" y="28"/>
                    </a:cubicBezTo>
                    <a:cubicBezTo>
                      <a:pt x="2" y="25"/>
                      <a:pt x="4" y="23"/>
                      <a:pt x="7" y="22"/>
                    </a:cubicBezTo>
                    <a:cubicBezTo>
                      <a:pt x="11" y="21"/>
                      <a:pt x="11" y="21"/>
                      <a:pt x="11" y="21"/>
                    </a:cubicBezTo>
                    <a:cubicBezTo>
                      <a:pt x="15" y="20"/>
                      <a:pt x="21" y="18"/>
                      <a:pt x="26" y="17"/>
                    </a:cubicBezTo>
                    <a:cubicBezTo>
                      <a:pt x="53" y="14"/>
                      <a:pt x="82" y="10"/>
                      <a:pt x="112" y="6"/>
                    </a:cubicBezTo>
                    <a:cubicBezTo>
                      <a:pt x="144" y="2"/>
                      <a:pt x="178" y="1"/>
                      <a:pt x="222" y="1"/>
                    </a:cubicBezTo>
                    <a:cubicBezTo>
                      <a:pt x="222" y="1"/>
                      <a:pt x="222" y="1"/>
                      <a:pt x="222" y="1"/>
                    </a:cubicBezTo>
                    <a:cubicBezTo>
                      <a:pt x="224" y="1"/>
                      <a:pt x="227" y="1"/>
                      <a:pt x="229" y="1"/>
                    </a:cubicBezTo>
                    <a:cubicBezTo>
                      <a:pt x="277" y="1"/>
                      <a:pt x="325" y="5"/>
                      <a:pt x="373" y="14"/>
                    </a:cubicBezTo>
                    <a:cubicBezTo>
                      <a:pt x="400" y="19"/>
                      <a:pt x="427" y="28"/>
                      <a:pt x="450" y="35"/>
                    </a:cubicBezTo>
                    <a:cubicBezTo>
                      <a:pt x="468" y="41"/>
                      <a:pt x="481" y="44"/>
                      <a:pt x="493" y="47"/>
                    </a:cubicBezTo>
                    <a:cubicBezTo>
                      <a:pt x="500" y="48"/>
                      <a:pt x="507" y="48"/>
                      <a:pt x="514" y="49"/>
                    </a:cubicBezTo>
                    <a:cubicBezTo>
                      <a:pt x="457" y="195"/>
                      <a:pt x="457" y="195"/>
                      <a:pt x="457" y="195"/>
                    </a:cubicBezTo>
                    <a:cubicBezTo>
                      <a:pt x="451" y="210"/>
                      <a:pt x="445" y="224"/>
                      <a:pt x="439" y="236"/>
                    </a:cubicBezTo>
                    <a:cubicBezTo>
                      <a:pt x="424" y="264"/>
                      <a:pt x="405" y="288"/>
                      <a:pt x="381" y="307"/>
                    </a:cubicBezTo>
                    <a:cubicBezTo>
                      <a:pt x="368" y="319"/>
                      <a:pt x="351" y="328"/>
                      <a:pt x="328" y="335"/>
                    </a:cubicBezTo>
                    <a:cubicBezTo>
                      <a:pt x="305" y="342"/>
                      <a:pt x="278" y="346"/>
                      <a:pt x="249" y="349"/>
                    </a:cubicBezTo>
                    <a:cubicBezTo>
                      <a:pt x="239" y="349"/>
                      <a:pt x="229" y="350"/>
                      <a:pt x="220" y="350"/>
                    </a:cubicBezTo>
                    <a:close/>
                    <a:moveTo>
                      <a:pt x="161" y="322"/>
                    </a:moveTo>
                    <a:cubicBezTo>
                      <a:pt x="167" y="323"/>
                      <a:pt x="173" y="325"/>
                      <a:pt x="179" y="326"/>
                    </a:cubicBezTo>
                    <a:cubicBezTo>
                      <a:pt x="194" y="328"/>
                      <a:pt x="210" y="329"/>
                      <a:pt x="225" y="329"/>
                    </a:cubicBezTo>
                    <a:cubicBezTo>
                      <a:pt x="253" y="329"/>
                      <a:pt x="281" y="325"/>
                      <a:pt x="308" y="318"/>
                    </a:cubicBezTo>
                    <a:cubicBezTo>
                      <a:pt x="332" y="312"/>
                      <a:pt x="350" y="302"/>
                      <a:pt x="365" y="288"/>
                    </a:cubicBezTo>
                    <a:cubicBezTo>
                      <a:pt x="376" y="278"/>
                      <a:pt x="385" y="266"/>
                      <a:pt x="395" y="249"/>
                    </a:cubicBezTo>
                    <a:cubicBezTo>
                      <a:pt x="410" y="222"/>
                      <a:pt x="422" y="194"/>
                      <a:pt x="429" y="165"/>
                    </a:cubicBezTo>
                    <a:cubicBezTo>
                      <a:pt x="434" y="144"/>
                      <a:pt x="435" y="125"/>
                      <a:pt x="434" y="107"/>
                    </a:cubicBezTo>
                    <a:cubicBezTo>
                      <a:pt x="431" y="71"/>
                      <a:pt x="431" y="71"/>
                      <a:pt x="431" y="71"/>
                    </a:cubicBezTo>
                    <a:cubicBezTo>
                      <a:pt x="399" y="54"/>
                      <a:pt x="399" y="54"/>
                      <a:pt x="399" y="54"/>
                    </a:cubicBezTo>
                    <a:cubicBezTo>
                      <a:pt x="388" y="49"/>
                      <a:pt x="377" y="46"/>
                      <a:pt x="362" y="42"/>
                    </a:cubicBezTo>
                    <a:cubicBezTo>
                      <a:pt x="358" y="42"/>
                      <a:pt x="358" y="42"/>
                      <a:pt x="358" y="42"/>
                    </a:cubicBezTo>
                    <a:cubicBezTo>
                      <a:pt x="328" y="35"/>
                      <a:pt x="296" y="31"/>
                      <a:pt x="251" y="31"/>
                    </a:cubicBezTo>
                    <a:cubicBezTo>
                      <a:pt x="249" y="31"/>
                      <a:pt x="249" y="31"/>
                      <a:pt x="249" y="31"/>
                    </a:cubicBezTo>
                    <a:cubicBezTo>
                      <a:pt x="238" y="31"/>
                      <a:pt x="238" y="31"/>
                      <a:pt x="238" y="31"/>
                    </a:cubicBezTo>
                    <a:cubicBezTo>
                      <a:pt x="227" y="32"/>
                      <a:pt x="214" y="33"/>
                      <a:pt x="201" y="34"/>
                    </a:cubicBezTo>
                    <a:cubicBezTo>
                      <a:pt x="175" y="36"/>
                      <a:pt x="152" y="40"/>
                      <a:pt x="130" y="45"/>
                    </a:cubicBezTo>
                    <a:cubicBezTo>
                      <a:pt x="91" y="56"/>
                      <a:pt x="91" y="56"/>
                      <a:pt x="91" y="56"/>
                    </a:cubicBezTo>
                    <a:cubicBezTo>
                      <a:pt x="82" y="94"/>
                      <a:pt x="82" y="94"/>
                      <a:pt x="82" y="94"/>
                    </a:cubicBezTo>
                    <a:cubicBezTo>
                      <a:pt x="81" y="99"/>
                      <a:pt x="81" y="105"/>
                      <a:pt x="80" y="111"/>
                    </a:cubicBezTo>
                    <a:cubicBezTo>
                      <a:pt x="80" y="111"/>
                      <a:pt x="80" y="111"/>
                      <a:pt x="80" y="111"/>
                    </a:cubicBezTo>
                    <a:cubicBezTo>
                      <a:pt x="80" y="113"/>
                      <a:pt x="79" y="115"/>
                      <a:pt x="79" y="116"/>
                    </a:cubicBezTo>
                    <a:cubicBezTo>
                      <a:pt x="77" y="131"/>
                      <a:pt x="77" y="146"/>
                      <a:pt x="79" y="161"/>
                    </a:cubicBezTo>
                    <a:cubicBezTo>
                      <a:pt x="81" y="182"/>
                      <a:pt x="84" y="209"/>
                      <a:pt x="90" y="237"/>
                    </a:cubicBezTo>
                    <a:cubicBezTo>
                      <a:pt x="95" y="258"/>
                      <a:pt x="103" y="276"/>
                      <a:pt x="113" y="290"/>
                    </a:cubicBezTo>
                    <a:cubicBezTo>
                      <a:pt x="118" y="298"/>
                      <a:pt x="124" y="305"/>
                      <a:pt x="131" y="310"/>
                    </a:cubicBezTo>
                    <a:cubicBezTo>
                      <a:pt x="148" y="322"/>
                      <a:pt x="148" y="322"/>
                      <a:pt x="148" y="322"/>
                    </a:cubicBezTo>
                    <a:cubicBezTo>
                      <a:pt x="161" y="322"/>
                      <a:pt x="161" y="322"/>
                      <a:pt x="161" y="322"/>
                    </a:cubicBezTo>
                    <a:cubicBezTo>
                      <a:pt x="161" y="322"/>
                      <a:pt x="161" y="322"/>
                      <a:pt x="161" y="322"/>
                    </a:cubicBezTo>
                    <a:close/>
                    <a:moveTo>
                      <a:pt x="815" y="348"/>
                    </a:moveTo>
                    <a:cubicBezTo>
                      <a:pt x="787" y="348"/>
                      <a:pt x="762" y="346"/>
                      <a:pt x="738" y="341"/>
                    </a:cubicBezTo>
                    <a:cubicBezTo>
                      <a:pt x="714" y="336"/>
                      <a:pt x="693" y="329"/>
                      <a:pt x="674" y="319"/>
                    </a:cubicBezTo>
                    <a:cubicBezTo>
                      <a:pt x="648" y="304"/>
                      <a:pt x="626" y="282"/>
                      <a:pt x="609" y="254"/>
                    </a:cubicBezTo>
                    <a:cubicBezTo>
                      <a:pt x="598" y="234"/>
                      <a:pt x="588" y="214"/>
                      <a:pt x="579" y="193"/>
                    </a:cubicBezTo>
                    <a:cubicBezTo>
                      <a:pt x="518" y="49"/>
                      <a:pt x="518" y="49"/>
                      <a:pt x="518" y="49"/>
                    </a:cubicBezTo>
                    <a:cubicBezTo>
                      <a:pt x="533" y="48"/>
                      <a:pt x="548" y="46"/>
                      <a:pt x="564" y="40"/>
                    </a:cubicBezTo>
                    <a:cubicBezTo>
                      <a:pt x="572" y="38"/>
                      <a:pt x="580" y="35"/>
                      <a:pt x="588" y="33"/>
                    </a:cubicBezTo>
                    <a:cubicBezTo>
                      <a:pt x="595" y="30"/>
                      <a:pt x="602" y="28"/>
                      <a:pt x="609" y="25"/>
                    </a:cubicBezTo>
                    <a:cubicBezTo>
                      <a:pt x="635" y="17"/>
                      <a:pt x="664" y="11"/>
                      <a:pt x="699" y="6"/>
                    </a:cubicBezTo>
                    <a:cubicBezTo>
                      <a:pt x="733" y="2"/>
                      <a:pt x="767" y="0"/>
                      <a:pt x="803" y="0"/>
                    </a:cubicBezTo>
                    <a:cubicBezTo>
                      <a:pt x="818" y="0"/>
                      <a:pt x="834" y="0"/>
                      <a:pt x="850" y="1"/>
                    </a:cubicBezTo>
                    <a:cubicBezTo>
                      <a:pt x="852" y="1"/>
                      <a:pt x="852" y="1"/>
                      <a:pt x="852" y="1"/>
                    </a:cubicBezTo>
                    <a:cubicBezTo>
                      <a:pt x="877" y="2"/>
                      <a:pt x="903" y="4"/>
                      <a:pt x="928" y="5"/>
                    </a:cubicBezTo>
                    <a:cubicBezTo>
                      <a:pt x="960" y="7"/>
                      <a:pt x="991" y="12"/>
                      <a:pt x="1026" y="18"/>
                    </a:cubicBezTo>
                    <a:cubicBezTo>
                      <a:pt x="1028" y="18"/>
                      <a:pt x="1030" y="18"/>
                      <a:pt x="1032" y="19"/>
                    </a:cubicBezTo>
                    <a:cubicBezTo>
                      <a:pt x="1033" y="19"/>
                      <a:pt x="1033" y="19"/>
                      <a:pt x="1033" y="19"/>
                    </a:cubicBezTo>
                    <a:cubicBezTo>
                      <a:pt x="1036" y="20"/>
                      <a:pt x="1037" y="21"/>
                      <a:pt x="1038" y="25"/>
                    </a:cubicBezTo>
                    <a:cubicBezTo>
                      <a:pt x="1038" y="27"/>
                      <a:pt x="1038" y="30"/>
                      <a:pt x="1038" y="32"/>
                    </a:cubicBezTo>
                    <a:cubicBezTo>
                      <a:pt x="1038" y="33"/>
                      <a:pt x="1038" y="33"/>
                      <a:pt x="1038" y="33"/>
                    </a:cubicBezTo>
                    <a:cubicBezTo>
                      <a:pt x="1039" y="38"/>
                      <a:pt x="1039" y="43"/>
                      <a:pt x="1039" y="47"/>
                    </a:cubicBezTo>
                    <a:cubicBezTo>
                      <a:pt x="1039" y="56"/>
                      <a:pt x="1039" y="64"/>
                      <a:pt x="1039" y="73"/>
                    </a:cubicBezTo>
                    <a:cubicBezTo>
                      <a:pt x="1030" y="55"/>
                      <a:pt x="1030" y="55"/>
                      <a:pt x="1030" y="55"/>
                    </a:cubicBezTo>
                    <a:cubicBezTo>
                      <a:pt x="1016" y="103"/>
                      <a:pt x="1016" y="103"/>
                      <a:pt x="1016" y="103"/>
                    </a:cubicBezTo>
                    <a:cubicBezTo>
                      <a:pt x="1016" y="103"/>
                      <a:pt x="1016" y="103"/>
                      <a:pt x="1016" y="103"/>
                    </a:cubicBezTo>
                    <a:cubicBezTo>
                      <a:pt x="1009" y="126"/>
                      <a:pt x="1009" y="126"/>
                      <a:pt x="1009" y="126"/>
                    </a:cubicBezTo>
                    <a:cubicBezTo>
                      <a:pt x="986" y="208"/>
                      <a:pt x="986" y="208"/>
                      <a:pt x="986" y="208"/>
                    </a:cubicBezTo>
                    <a:cubicBezTo>
                      <a:pt x="990" y="205"/>
                      <a:pt x="990" y="205"/>
                      <a:pt x="990" y="205"/>
                    </a:cubicBezTo>
                    <a:cubicBezTo>
                      <a:pt x="984" y="227"/>
                      <a:pt x="978" y="249"/>
                      <a:pt x="970" y="270"/>
                    </a:cubicBezTo>
                    <a:cubicBezTo>
                      <a:pt x="964" y="284"/>
                      <a:pt x="957" y="296"/>
                      <a:pt x="949" y="305"/>
                    </a:cubicBezTo>
                    <a:cubicBezTo>
                      <a:pt x="937" y="321"/>
                      <a:pt x="921" y="331"/>
                      <a:pt x="898" y="338"/>
                    </a:cubicBezTo>
                    <a:cubicBezTo>
                      <a:pt x="881" y="343"/>
                      <a:pt x="861" y="346"/>
                      <a:pt x="838" y="347"/>
                    </a:cubicBezTo>
                    <a:cubicBezTo>
                      <a:pt x="830" y="348"/>
                      <a:pt x="823" y="348"/>
                      <a:pt x="815" y="348"/>
                    </a:cubicBezTo>
                    <a:close/>
                    <a:moveTo>
                      <a:pt x="784" y="30"/>
                    </a:moveTo>
                    <a:cubicBezTo>
                      <a:pt x="775" y="30"/>
                      <a:pt x="763" y="31"/>
                      <a:pt x="751" y="31"/>
                    </a:cubicBezTo>
                    <a:cubicBezTo>
                      <a:pt x="732" y="33"/>
                      <a:pt x="711" y="35"/>
                      <a:pt x="689" y="40"/>
                    </a:cubicBezTo>
                    <a:cubicBezTo>
                      <a:pt x="676" y="42"/>
                      <a:pt x="660" y="46"/>
                      <a:pt x="645" y="51"/>
                    </a:cubicBezTo>
                    <a:cubicBezTo>
                      <a:pt x="604" y="65"/>
                      <a:pt x="604" y="65"/>
                      <a:pt x="604" y="65"/>
                    </a:cubicBezTo>
                    <a:cubicBezTo>
                      <a:pt x="601" y="108"/>
                      <a:pt x="601" y="108"/>
                      <a:pt x="601" y="108"/>
                    </a:cubicBezTo>
                    <a:cubicBezTo>
                      <a:pt x="601" y="110"/>
                      <a:pt x="601" y="113"/>
                      <a:pt x="601" y="116"/>
                    </a:cubicBezTo>
                    <a:cubicBezTo>
                      <a:pt x="600" y="132"/>
                      <a:pt x="603" y="149"/>
                      <a:pt x="607" y="168"/>
                    </a:cubicBezTo>
                    <a:cubicBezTo>
                      <a:pt x="616" y="207"/>
                      <a:pt x="632" y="240"/>
                      <a:pt x="655" y="269"/>
                    </a:cubicBezTo>
                    <a:cubicBezTo>
                      <a:pt x="674" y="293"/>
                      <a:pt x="698" y="308"/>
                      <a:pt x="727" y="314"/>
                    </a:cubicBezTo>
                    <a:cubicBezTo>
                      <a:pt x="758" y="320"/>
                      <a:pt x="786" y="324"/>
                      <a:pt x="814" y="324"/>
                    </a:cubicBezTo>
                    <a:cubicBezTo>
                      <a:pt x="817" y="324"/>
                      <a:pt x="817" y="324"/>
                      <a:pt x="817" y="324"/>
                    </a:cubicBezTo>
                    <a:cubicBezTo>
                      <a:pt x="835" y="323"/>
                      <a:pt x="856" y="323"/>
                      <a:pt x="877" y="317"/>
                    </a:cubicBezTo>
                    <a:cubicBezTo>
                      <a:pt x="896" y="312"/>
                      <a:pt x="908" y="305"/>
                      <a:pt x="919" y="295"/>
                    </a:cubicBezTo>
                    <a:cubicBezTo>
                      <a:pt x="928" y="286"/>
                      <a:pt x="936" y="274"/>
                      <a:pt x="941" y="259"/>
                    </a:cubicBezTo>
                    <a:cubicBezTo>
                      <a:pt x="953" y="227"/>
                      <a:pt x="960" y="193"/>
                      <a:pt x="961" y="156"/>
                    </a:cubicBezTo>
                    <a:cubicBezTo>
                      <a:pt x="961" y="154"/>
                      <a:pt x="961" y="154"/>
                      <a:pt x="961" y="154"/>
                    </a:cubicBezTo>
                    <a:cubicBezTo>
                      <a:pt x="961" y="142"/>
                      <a:pt x="961" y="130"/>
                      <a:pt x="960" y="118"/>
                    </a:cubicBezTo>
                    <a:cubicBezTo>
                      <a:pt x="960" y="113"/>
                      <a:pt x="960" y="113"/>
                      <a:pt x="960" y="113"/>
                    </a:cubicBezTo>
                    <a:cubicBezTo>
                      <a:pt x="960" y="108"/>
                      <a:pt x="960" y="105"/>
                      <a:pt x="959" y="102"/>
                    </a:cubicBezTo>
                    <a:cubicBezTo>
                      <a:pt x="958" y="93"/>
                      <a:pt x="958" y="93"/>
                      <a:pt x="958" y="93"/>
                    </a:cubicBezTo>
                    <a:cubicBezTo>
                      <a:pt x="955" y="84"/>
                      <a:pt x="955" y="84"/>
                      <a:pt x="955" y="84"/>
                    </a:cubicBezTo>
                    <a:cubicBezTo>
                      <a:pt x="955" y="83"/>
                      <a:pt x="954" y="82"/>
                      <a:pt x="954" y="81"/>
                    </a:cubicBezTo>
                    <a:cubicBezTo>
                      <a:pt x="941" y="53"/>
                      <a:pt x="941" y="53"/>
                      <a:pt x="941" y="53"/>
                    </a:cubicBezTo>
                    <a:cubicBezTo>
                      <a:pt x="911" y="45"/>
                      <a:pt x="911" y="45"/>
                      <a:pt x="911" y="45"/>
                    </a:cubicBezTo>
                    <a:cubicBezTo>
                      <a:pt x="877" y="35"/>
                      <a:pt x="842" y="32"/>
                      <a:pt x="798" y="30"/>
                    </a:cubicBezTo>
                    <a:cubicBezTo>
                      <a:pt x="795" y="29"/>
                      <a:pt x="795" y="29"/>
                      <a:pt x="795" y="29"/>
                    </a:cubicBezTo>
                    <a:cubicBezTo>
                      <a:pt x="784" y="30"/>
                      <a:pt x="784" y="30"/>
                      <a:pt x="784" y="3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128" name="Freeform 13"/>
              <p:cNvSpPr>
                <a:spLocks noEditPoints="1"/>
              </p:cNvSpPr>
              <p:nvPr/>
            </p:nvSpPr>
            <p:spPr bwMode="auto">
              <a:xfrm>
                <a:off x="5649913" y="4264025"/>
                <a:ext cx="3127375" cy="1230313"/>
              </a:xfrm>
              <a:custGeom>
                <a:gdLst>
                  <a:gd name="T0" fmla="*/ 2002 w 2852"/>
                  <a:gd name="T1" fmla="*/ 0 h 1123"/>
                  <a:gd name="T2" fmla="*/ 1595 w 2852"/>
                  <a:gd name="T3" fmla="*/ 742 h 1123"/>
                  <a:gd name="T4" fmla="*/ 1535 w 2852"/>
                  <a:gd name="T5" fmla="*/ 565 h 1123"/>
                  <a:gd name="T6" fmla="*/ 1646 w 2852"/>
                  <a:gd name="T7" fmla="*/ 342 h 1123"/>
                  <a:gd name="T8" fmla="*/ 1423 w 2852"/>
                  <a:gd name="T9" fmla="*/ 119 h 1123"/>
                  <a:gd name="T10" fmla="*/ 1200 w 2852"/>
                  <a:gd name="T11" fmla="*/ 342 h 1123"/>
                  <a:gd name="T12" fmla="*/ 1312 w 2852"/>
                  <a:gd name="T13" fmla="*/ 565 h 1123"/>
                  <a:gd name="T14" fmla="*/ 1240 w 2852"/>
                  <a:gd name="T15" fmla="*/ 746 h 1123"/>
                  <a:gd name="T16" fmla="*/ 844 w 2852"/>
                  <a:gd name="T17" fmla="*/ 0 h 1123"/>
                  <a:gd name="T18" fmla="*/ 0 w 2852"/>
                  <a:gd name="T19" fmla="*/ 889 h 1123"/>
                  <a:gd name="T20" fmla="*/ 173 w 2852"/>
                  <a:gd name="T21" fmla="*/ 1123 h 1123"/>
                  <a:gd name="T22" fmla="*/ 2678 w 2852"/>
                  <a:gd name="T23" fmla="*/ 1123 h 1123"/>
                  <a:gd name="T24" fmla="*/ 2852 w 2852"/>
                  <a:gd name="T25" fmla="*/ 890 h 1123"/>
                  <a:gd name="T26" fmla="*/ 2002 w 2852"/>
                  <a:gd name="T27" fmla="*/ 0 h 1123"/>
                  <a:gd name="T28" fmla="*/ 2586 w 2852"/>
                  <a:gd name="T29" fmla="*/ 447 h 1123"/>
                  <a:gd name="T30" fmla="*/ 2586 w 2852"/>
                  <a:gd name="T31" fmla="*/ 447 h 1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52" h="1123">
                    <a:moveTo>
                      <a:pt x="2002" y="0"/>
                    </a:moveTo>
                    <a:cubicBezTo>
                      <a:pt x="1595" y="742"/>
                      <a:pt x="1595" y="742"/>
                      <a:pt x="1595" y="742"/>
                    </a:cubicBezTo>
                    <a:cubicBezTo>
                      <a:pt x="1535" y="565"/>
                      <a:pt x="1535" y="565"/>
                      <a:pt x="1535" y="565"/>
                    </a:cubicBezTo>
                    <a:cubicBezTo>
                      <a:pt x="1646" y="342"/>
                      <a:pt x="1646" y="342"/>
                      <a:pt x="1646" y="342"/>
                    </a:cubicBezTo>
                    <a:cubicBezTo>
                      <a:pt x="1423" y="119"/>
                      <a:pt x="1423" y="119"/>
                      <a:pt x="1423" y="119"/>
                    </a:cubicBezTo>
                    <a:cubicBezTo>
                      <a:pt x="1200" y="342"/>
                      <a:pt x="1200" y="342"/>
                      <a:pt x="1200" y="342"/>
                    </a:cubicBezTo>
                    <a:cubicBezTo>
                      <a:pt x="1312" y="565"/>
                      <a:pt x="1312" y="565"/>
                      <a:pt x="1312" y="565"/>
                    </a:cubicBezTo>
                    <a:cubicBezTo>
                      <a:pt x="1240" y="746"/>
                      <a:pt x="1240" y="746"/>
                      <a:pt x="1240" y="746"/>
                    </a:cubicBezTo>
                    <a:cubicBezTo>
                      <a:pt x="844" y="0"/>
                      <a:pt x="844" y="0"/>
                      <a:pt x="844" y="0"/>
                    </a:cubicBezTo>
                    <a:cubicBezTo>
                      <a:pt x="844" y="0"/>
                      <a:pt x="0" y="447"/>
                      <a:pt x="0" y="889"/>
                    </a:cubicBezTo>
                    <a:cubicBezTo>
                      <a:pt x="0" y="1011"/>
                      <a:pt x="50" y="1123"/>
                      <a:pt x="173" y="1123"/>
                    </a:cubicBezTo>
                    <a:cubicBezTo>
                      <a:pt x="2678" y="1123"/>
                      <a:pt x="2678" y="1123"/>
                      <a:pt x="2678" y="1123"/>
                    </a:cubicBezTo>
                    <a:cubicBezTo>
                      <a:pt x="2800" y="1123"/>
                      <a:pt x="2852" y="1012"/>
                      <a:pt x="2852" y="890"/>
                    </a:cubicBezTo>
                    <a:cubicBezTo>
                      <a:pt x="2852" y="475"/>
                      <a:pt x="2002" y="0"/>
                      <a:pt x="2002" y="0"/>
                    </a:cubicBezTo>
                    <a:moveTo>
                      <a:pt x="2586" y="447"/>
                    </a:moveTo>
                    <a:cubicBezTo>
                      <a:pt x="2586" y="447"/>
                      <a:pt x="2586" y="447"/>
                      <a:pt x="2586" y="447"/>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129" name="Freeform 14"/>
              <p:cNvSpPr>
                <a:spLocks noEditPoints="1"/>
              </p:cNvSpPr>
              <p:nvPr/>
            </p:nvSpPr>
            <p:spPr bwMode="auto">
              <a:xfrm>
                <a:off x="6415088" y="2301875"/>
                <a:ext cx="1603375" cy="1984375"/>
              </a:xfrm>
              <a:custGeom>
                <a:gdLst>
                  <a:gd name="T0" fmla="*/ 1460 w 1462"/>
                  <a:gd name="T1" fmla="*/ 878 h 1812"/>
                  <a:gd name="T2" fmla="*/ 1460 w 1462"/>
                  <a:gd name="T3" fmla="*/ 844 h 1812"/>
                  <a:gd name="T4" fmla="*/ 1430 w 1462"/>
                  <a:gd name="T5" fmla="*/ 824 h 1812"/>
                  <a:gd name="T6" fmla="*/ 1420 w 1462"/>
                  <a:gd name="T7" fmla="*/ 817 h 1812"/>
                  <a:gd name="T8" fmla="*/ 764 w 1462"/>
                  <a:gd name="T9" fmla="*/ 90 h 1812"/>
                  <a:gd name="T10" fmla="*/ 193 w 1462"/>
                  <a:gd name="T11" fmla="*/ 151 h 1812"/>
                  <a:gd name="T12" fmla="*/ 61 w 1462"/>
                  <a:gd name="T13" fmla="*/ 806 h 1812"/>
                  <a:gd name="T14" fmla="*/ 31 w 1462"/>
                  <a:gd name="T15" fmla="*/ 824 h 1812"/>
                  <a:gd name="T16" fmla="*/ 2 w 1462"/>
                  <a:gd name="T17" fmla="*/ 844 h 1812"/>
                  <a:gd name="T18" fmla="*/ 2 w 1462"/>
                  <a:gd name="T19" fmla="*/ 878 h 1812"/>
                  <a:gd name="T20" fmla="*/ 36 w 1462"/>
                  <a:gd name="T21" fmla="*/ 1103 h 1812"/>
                  <a:gd name="T22" fmla="*/ 135 w 1462"/>
                  <a:gd name="T23" fmla="*/ 1219 h 1812"/>
                  <a:gd name="T24" fmla="*/ 356 w 1462"/>
                  <a:gd name="T25" fmla="*/ 1624 h 1812"/>
                  <a:gd name="T26" fmla="*/ 722 w 1462"/>
                  <a:gd name="T27" fmla="*/ 1810 h 1812"/>
                  <a:gd name="T28" fmla="*/ 734 w 1462"/>
                  <a:gd name="T29" fmla="*/ 1812 h 1812"/>
                  <a:gd name="T30" fmla="*/ 747 w 1462"/>
                  <a:gd name="T31" fmla="*/ 1810 h 1812"/>
                  <a:gd name="T32" fmla="*/ 1123 w 1462"/>
                  <a:gd name="T33" fmla="*/ 1613 h 1812"/>
                  <a:gd name="T34" fmla="*/ 1332 w 1462"/>
                  <a:gd name="T35" fmla="*/ 1216 h 1812"/>
                  <a:gd name="T36" fmla="*/ 1427 w 1462"/>
                  <a:gd name="T37" fmla="*/ 1099 h 1812"/>
                  <a:gd name="T38" fmla="*/ 1460 w 1462"/>
                  <a:gd name="T39" fmla="*/ 878 h 1812"/>
                  <a:gd name="T40" fmla="*/ 1301 w 1462"/>
                  <a:gd name="T41" fmla="*/ 1049 h 1812"/>
                  <a:gd name="T42" fmla="*/ 1252 w 1462"/>
                  <a:gd name="T43" fmla="*/ 1105 h 1812"/>
                  <a:gd name="T44" fmla="*/ 1218 w 1462"/>
                  <a:gd name="T45" fmla="*/ 1117 h 1812"/>
                  <a:gd name="T46" fmla="*/ 1209 w 1462"/>
                  <a:gd name="T47" fmla="*/ 1151 h 1812"/>
                  <a:gd name="T48" fmla="*/ 1024 w 1462"/>
                  <a:gd name="T49" fmla="*/ 1520 h 1812"/>
                  <a:gd name="T50" fmla="*/ 732 w 1462"/>
                  <a:gd name="T51" fmla="*/ 1675 h 1812"/>
                  <a:gd name="T52" fmla="*/ 454 w 1462"/>
                  <a:gd name="T53" fmla="*/ 1530 h 1812"/>
                  <a:gd name="T54" fmla="*/ 257 w 1462"/>
                  <a:gd name="T55" fmla="*/ 1153 h 1812"/>
                  <a:gd name="T56" fmla="*/ 248 w 1462"/>
                  <a:gd name="T57" fmla="*/ 1117 h 1812"/>
                  <a:gd name="T58" fmla="*/ 212 w 1462"/>
                  <a:gd name="T59" fmla="*/ 1106 h 1812"/>
                  <a:gd name="T60" fmla="*/ 162 w 1462"/>
                  <a:gd name="T61" fmla="*/ 1051 h 1812"/>
                  <a:gd name="T62" fmla="*/ 139 w 1462"/>
                  <a:gd name="T63" fmla="*/ 942 h 1812"/>
                  <a:gd name="T64" fmla="*/ 227 w 1462"/>
                  <a:gd name="T65" fmla="*/ 939 h 1812"/>
                  <a:gd name="T66" fmla="*/ 233 w 1462"/>
                  <a:gd name="T67" fmla="*/ 918 h 1812"/>
                  <a:gd name="T68" fmla="*/ 234 w 1462"/>
                  <a:gd name="T69" fmla="*/ 919 h 1812"/>
                  <a:gd name="T70" fmla="*/ 237 w 1462"/>
                  <a:gd name="T71" fmla="*/ 904 h 1812"/>
                  <a:gd name="T72" fmla="*/ 268 w 1462"/>
                  <a:gd name="T73" fmla="*/ 579 h 1812"/>
                  <a:gd name="T74" fmla="*/ 281 w 1462"/>
                  <a:gd name="T75" fmla="*/ 545 h 1812"/>
                  <a:gd name="T76" fmla="*/ 908 w 1462"/>
                  <a:gd name="T77" fmla="*/ 472 h 1812"/>
                  <a:gd name="T78" fmla="*/ 868 w 1462"/>
                  <a:gd name="T79" fmla="*/ 579 h 1812"/>
                  <a:gd name="T80" fmla="*/ 908 w 1462"/>
                  <a:gd name="T81" fmla="*/ 586 h 1812"/>
                  <a:gd name="T82" fmla="*/ 954 w 1462"/>
                  <a:gd name="T83" fmla="*/ 514 h 1812"/>
                  <a:gd name="T84" fmla="*/ 948 w 1462"/>
                  <a:gd name="T85" fmla="*/ 565 h 1812"/>
                  <a:gd name="T86" fmla="*/ 991 w 1462"/>
                  <a:gd name="T87" fmla="*/ 570 h 1812"/>
                  <a:gd name="T88" fmla="*/ 1018 w 1462"/>
                  <a:gd name="T89" fmla="*/ 488 h 1812"/>
                  <a:gd name="T90" fmla="*/ 1181 w 1462"/>
                  <a:gd name="T91" fmla="*/ 536 h 1812"/>
                  <a:gd name="T92" fmla="*/ 1220 w 1462"/>
                  <a:gd name="T93" fmla="*/ 858 h 1812"/>
                  <a:gd name="T94" fmla="*/ 1231 w 1462"/>
                  <a:gd name="T95" fmla="*/ 916 h 1812"/>
                  <a:gd name="T96" fmla="*/ 1251 w 1462"/>
                  <a:gd name="T97" fmla="*/ 915 h 1812"/>
                  <a:gd name="T98" fmla="*/ 1260 w 1462"/>
                  <a:gd name="T99" fmla="*/ 946 h 1812"/>
                  <a:gd name="T100" fmla="*/ 1323 w 1462"/>
                  <a:gd name="T101" fmla="*/ 942 h 1812"/>
                  <a:gd name="T102" fmla="*/ 1301 w 1462"/>
                  <a:gd name="T103" fmla="*/ 1049 h 18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62" h="1811">
                    <a:moveTo>
                      <a:pt x="1460" y="878"/>
                    </a:moveTo>
                    <a:cubicBezTo>
                      <a:pt x="1460" y="844"/>
                      <a:pt x="1460" y="844"/>
                      <a:pt x="1460" y="844"/>
                    </a:cubicBezTo>
                    <a:cubicBezTo>
                      <a:pt x="1430" y="824"/>
                      <a:pt x="1430" y="824"/>
                      <a:pt x="1430" y="824"/>
                    </a:cubicBezTo>
                    <a:cubicBezTo>
                      <a:pt x="1427" y="822"/>
                      <a:pt x="1423" y="819"/>
                      <a:pt x="1420" y="817"/>
                    </a:cubicBezTo>
                    <a:cubicBezTo>
                      <a:pt x="1360" y="303"/>
                      <a:pt x="1364" y="0"/>
                      <a:pt x="764" y="90"/>
                    </a:cubicBezTo>
                    <a:cubicBezTo>
                      <a:pt x="553" y="121"/>
                      <a:pt x="323" y="56"/>
                      <a:pt x="193" y="151"/>
                    </a:cubicBezTo>
                    <a:cubicBezTo>
                      <a:pt x="28" y="305"/>
                      <a:pt x="16" y="535"/>
                      <a:pt x="61" y="806"/>
                    </a:cubicBezTo>
                    <a:cubicBezTo>
                      <a:pt x="51" y="811"/>
                      <a:pt x="41" y="817"/>
                      <a:pt x="31" y="824"/>
                    </a:cubicBezTo>
                    <a:cubicBezTo>
                      <a:pt x="2" y="844"/>
                      <a:pt x="2" y="844"/>
                      <a:pt x="2" y="844"/>
                    </a:cubicBezTo>
                    <a:cubicBezTo>
                      <a:pt x="2" y="878"/>
                      <a:pt x="2" y="878"/>
                      <a:pt x="2" y="878"/>
                    </a:cubicBezTo>
                    <a:cubicBezTo>
                      <a:pt x="0" y="969"/>
                      <a:pt x="11" y="1045"/>
                      <a:pt x="36" y="1103"/>
                    </a:cubicBezTo>
                    <a:cubicBezTo>
                      <a:pt x="58" y="1156"/>
                      <a:pt x="91" y="1195"/>
                      <a:pt x="135" y="1219"/>
                    </a:cubicBezTo>
                    <a:cubicBezTo>
                      <a:pt x="187" y="1396"/>
                      <a:pt x="262" y="1528"/>
                      <a:pt x="356" y="1624"/>
                    </a:cubicBezTo>
                    <a:cubicBezTo>
                      <a:pt x="459" y="1728"/>
                      <a:pt x="582" y="1787"/>
                      <a:pt x="722" y="1810"/>
                    </a:cubicBezTo>
                    <a:cubicBezTo>
                      <a:pt x="734" y="1812"/>
                      <a:pt x="734" y="1812"/>
                      <a:pt x="734" y="1812"/>
                    </a:cubicBezTo>
                    <a:cubicBezTo>
                      <a:pt x="747" y="1810"/>
                      <a:pt x="747" y="1810"/>
                      <a:pt x="747" y="1810"/>
                    </a:cubicBezTo>
                    <a:cubicBezTo>
                      <a:pt x="901" y="1777"/>
                      <a:pt x="1024" y="1716"/>
                      <a:pt x="1123" y="1613"/>
                    </a:cubicBezTo>
                    <a:cubicBezTo>
                      <a:pt x="1214" y="1517"/>
                      <a:pt x="1282" y="1388"/>
                      <a:pt x="1332" y="1216"/>
                    </a:cubicBezTo>
                    <a:cubicBezTo>
                      <a:pt x="1374" y="1192"/>
                      <a:pt x="1406" y="1152"/>
                      <a:pt x="1427" y="1099"/>
                    </a:cubicBezTo>
                    <a:cubicBezTo>
                      <a:pt x="1451" y="1042"/>
                      <a:pt x="1462" y="967"/>
                      <a:pt x="1460" y="878"/>
                    </a:cubicBezTo>
                    <a:close/>
                    <a:moveTo>
                      <a:pt x="1301" y="1049"/>
                    </a:moveTo>
                    <a:cubicBezTo>
                      <a:pt x="1289" y="1078"/>
                      <a:pt x="1273" y="1098"/>
                      <a:pt x="1252" y="1105"/>
                    </a:cubicBezTo>
                    <a:cubicBezTo>
                      <a:pt x="1218" y="1117"/>
                      <a:pt x="1218" y="1117"/>
                      <a:pt x="1218" y="1117"/>
                    </a:cubicBezTo>
                    <a:cubicBezTo>
                      <a:pt x="1209" y="1151"/>
                      <a:pt x="1209" y="1151"/>
                      <a:pt x="1209" y="1151"/>
                    </a:cubicBezTo>
                    <a:cubicBezTo>
                      <a:pt x="1164" y="1316"/>
                      <a:pt x="1104" y="1436"/>
                      <a:pt x="1024" y="1520"/>
                    </a:cubicBezTo>
                    <a:cubicBezTo>
                      <a:pt x="948" y="1599"/>
                      <a:pt x="852" y="1648"/>
                      <a:pt x="732" y="1675"/>
                    </a:cubicBezTo>
                    <a:cubicBezTo>
                      <a:pt x="625" y="1655"/>
                      <a:pt x="532" y="1609"/>
                      <a:pt x="454" y="1530"/>
                    </a:cubicBezTo>
                    <a:cubicBezTo>
                      <a:pt x="370" y="1445"/>
                      <a:pt x="304" y="1322"/>
                      <a:pt x="257" y="1153"/>
                    </a:cubicBezTo>
                    <a:cubicBezTo>
                      <a:pt x="248" y="1117"/>
                      <a:pt x="248" y="1117"/>
                      <a:pt x="248" y="1117"/>
                    </a:cubicBezTo>
                    <a:cubicBezTo>
                      <a:pt x="212" y="1106"/>
                      <a:pt x="212" y="1106"/>
                      <a:pt x="212" y="1106"/>
                    </a:cubicBezTo>
                    <a:cubicBezTo>
                      <a:pt x="191" y="1099"/>
                      <a:pt x="174" y="1080"/>
                      <a:pt x="162" y="1051"/>
                    </a:cubicBezTo>
                    <a:cubicBezTo>
                      <a:pt x="150" y="1022"/>
                      <a:pt x="142" y="986"/>
                      <a:pt x="139" y="942"/>
                    </a:cubicBezTo>
                    <a:cubicBezTo>
                      <a:pt x="172" y="937"/>
                      <a:pt x="209" y="927"/>
                      <a:pt x="227" y="939"/>
                    </a:cubicBezTo>
                    <a:cubicBezTo>
                      <a:pt x="229" y="933"/>
                      <a:pt x="231" y="926"/>
                      <a:pt x="233" y="918"/>
                    </a:cubicBezTo>
                    <a:cubicBezTo>
                      <a:pt x="234" y="919"/>
                      <a:pt x="234" y="919"/>
                      <a:pt x="234" y="919"/>
                    </a:cubicBezTo>
                    <a:cubicBezTo>
                      <a:pt x="237" y="904"/>
                      <a:pt x="237" y="904"/>
                      <a:pt x="237" y="904"/>
                    </a:cubicBezTo>
                    <a:cubicBezTo>
                      <a:pt x="247" y="865"/>
                      <a:pt x="258" y="619"/>
                      <a:pt x="268" y="579"/>
                    </a:cubicBezTo>
                    <a:cubicBezTo>
                      <a:pt x="272" y="568"/>
                      <a:pt x="274" y="554"/>
                      <a:pt x="281" y="545"/>
                    </a:cubicBezTo>
                    <a:cubicBezTo>
                      <a:pt x="330" y="611"/>
                      <a:pt x="695" y="618"/>
                      <a:pt x="908" y="472"/>
                    </a:cubicBezTo>
                    <a:cubicBezTo>
                      <a:pt x="868" y="579"/>
                      <a:pt x="868" y="579"/>
                      <a:pt x="868" y="579"/>
                    </a:cubicBezTo>
                    <a:cubicBezTo>
                      <a:pt x="908" y="586"/>
                      <a:pt x="908" y="586"/>
                      <a:pt x="908" y="586"/>
                    </a:cubicBezTo>
                    <a:cubicBezTo>
                      <a:pt x="954" y="514"/>
                      <a:pt x="954" y="514"/>
                      <a:pt x="954" y="514"/>
                    </a:cubicBezTo>
                    <a:cubicBezTo>
                      <a:pt x="948" y="565"/>
                      <a:pt x="948" y="565"/>
                      <a:pt x="948" y="565"/>
                    </a:cubicBezTo>
                    <a:cubicBezTo>
                      <a:pt x="991" y="570"/>
                      <a:pt x="991" y="570"/>
                      <a:pt x="991" y="570"/>
                    </a:cubicBezTo>
                    <a:cubicBezTo>
                      <a:pt x="1018" y="488"/>
                      <a:pt x="1018" y="488"/>
                      <a:pt x="1018" y="488"/>
                    </a:cubicBezTo>
                    <a:cubicBezTo>
                      <a:pt x="1070" y="518"/>
                      <a:pt x="1129" y="558"/>
                      <a:pt x="1181" y="536"/>
                    </a:cubicBezTo>
                    <a:cubicBezTo>
                      <a:pt x="1198" y="575"/>
                      <a:pt x="1211" y="812"/>
                      <a:pt x="1220" y="858"/>
                    </a:cubicBezTo>
                    <a:cubicBezTo>
                      <a:pt x="1231" y="916"/>
                      <a:pt x="1231" y="916"/>
                      <a:pt x="1231" y="916"/>
                    </a:cubicBezTo>
                    <a:cubicBezTo>
                      <a:pt x="1251" y="915"/>
                      <a:pt x="1251" y="915"/>
                      <a:pt x="1251" y="915"/>
                    </a:cubicBezTo>
                    <a:cubicBezTo>
                      <a:pt x="1260" y="946"/>
                      <a:pt x="1260" y="946"/>
                      <a:pt x="1260" y="946"/>
                    </a:cubicBezTo>
                    <a:cubicBezTo>
                      <a:pt x="1283" y="943"/>
                      <a:pt x="1303" y="942"/>
                      <a:pt x="1323" y="942"/>
                    </a:cubicBezTo>
                    <a:cubicBezTo>
                      <a:pt x="1320" y="985"/>
                      <a:pt x="1312" y="1021"/>
                      <a:pt x="1301" y="104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grpSp>
      </p:grpSp>
      <p:pic>
        <p:nvPicPr>
          <p:cNvPr id="1026" name="Picture 2" descr="See the source image"/>
          <p:cNvPicPr>
            <a:picLocks noChangeAspect="1" noChangeArrowheads="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bwMode="auto">
          <a:xfrm>
            <a:off x="695325" y="423733"/>
            <a:ext cx="2987675" cy="7018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125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 name="矩形 27"/>
          <p:cNvSpPr/>
          <p:nvPr/>
        </p:nvSpPr>
        <p:spPr>
          <a:xfrm>
            <a:off x="0" y="1624036"/>
            <a:ext cx="12192000" cy="29763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85683" tIns="42842" rIns="85683" bIns="42842" numCol="1" spcCol="0" rtlCol="0" fromWordArt="0" anchor="ctr" anchorCtr="0" forceAA="0" compatLnSpc="1">
            <a:no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algn="ctr"/>
            <a:r>
              <a:rPr lang="zh-CN" altLang="en-US" sz="4800" b="1" spc="2200"/>
              <a:t>第九章 残疾人个案工作模式及运用</a:t>
            </a:r>
            <a:endParaRPr lang="zh-CN" altLang="en-US" sz="2800" b="1" spc="2200"/>
          </a:p>
        </p:txBody>
      </p:sp>
    </p:spTree>
  </p:cSld>
  <p:clrMapOvr>
    <a:masterClrMapping/>
  </p:clrMapOvr>
  <mc:AlternateContent>
    <mc:Choice xmlns:p14="http://schemas.microsoft.com/office/powerpoint/2010/main" Requires="p14">
      <p:transition spd="slow" p14:dur="1250"/>
    </mc:Choice>
    <mc:Fallback>
      <p:transition spd="slow"/>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图示 4"/>
          <p:cNvGraphicFramePr/>
          <p:nvPr/>
        </p:nvGraphicFramePr>
        <p:xfrm>
          <a:off x="0" y="0"/>
          <a:ext cx="12192000" cy="2030514"/>
        </p:xfrm>
        <a:graphic>
          <a:graphicData uri="http://schemas.openxmlformats.org/drawingml/2006/diagram">
            <dgm:relIds xmlns:dgm="http://schemas.openxmlformats.org/drawingml/2006/diagram" r:dm="rId3" r:lo="rId4" r:qs="rId5" r:cs="rId6"/>
          </a:graphicData>
        </a:graphic>
      </p:graphicFrame>
      <p:grpSp>
        <p:nvGrpSpPr>
          <p:cNvPr id="9" name="组合 8"/>
          <p:cNvGrpSpPr/>
          <p:nvPr/>
        </p:nvGrpSpPr>
        <p:grpSpPr>
          <a:xfrm>
            <a:off x="3415030" y="2348865"/>
            <a:ext cx="5984875" cy="1173480"/>
            <a:chOff x="1906687" y="1239353"/>
            <a:chExt cx="2587220" cy="1173348"/>
          </a:xfrm>
        </p:grpSpPr>
        <p:sp>
          <p:nvSpPr>
            <p:cNvPr id="10" name="Rectangle 73"/>
            <p:cNvSpPr/>
            <p:nvPr/>
          </p:nvSpPr>
          <p:spPr>
            <a:xfrm>
              <a:off x="1906687" y="1239353"/>
              <a:ext cx="2587220" cy="246221"/>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accent1"/>
                  </a:solidFill>
                  <a:latin typeface="等线" panose="02010600030101010101" pitchFamily="2" charset="-122"/>
                  <a:ea typeface="等线" panose="02010600030101010101" pitchFamily="2" charset="-122"/>
                  <a:sym typeface="+mn-lt"/>
                </a:rPr>
                <a:t>第一节 危机干预模式</a:t>
              </a:r>
              <a:endParaRPr lang="zh-CN" altLang="en-US" sz="2000" b="1">
                <a:solidFill>
                  <a:schemeClr val="accent1"/>
                </a:solidFill>
                <a:latin typeface="等线" panose="02010600030101010101" pitchFamily="2" charset="-122"/>
                <a:ea typeface="等线" panose="02010600030101010101" pitchFamily="2" charset="-122"/>
                <a:cs typeface="+mn-ea"/>
                <a:sym typeface="+mn-lt"/>
              </a:endParaRPr>
            </a:p>
          </p:txBody>
        </p:sp>
        <p:sp>
          <p:nvSpPr>
            <p:cNvPr id="11"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sp>
        <p:nvSpPr>
          <p:cNvPr id="34" name="文本框 33"/>
          <p:cNvSpPr txBox="1"/>
          <p:nvPr/>
        </p:nvSpPr>
        <p:spPr>
          <a:xfrm>
            <a:off x="1808430" y="599947"/>
            <a:ext cx="9507220" cy="829945"/>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800">
                <a:solidFill>
                  <a:schemeClr val="bg1"/>
                </a:solidFill>
                <a:latin typeface="+mj-ea"/>
                <a:ea typeface="+mj-ea"/>
              </a:rPr>
              <a:t>第九章 残疾人个案工作模式及运用</a:t>
            </a:r>
            <a:endParaRPr lang="zh-CN" altLang="en-US" sz="4800">
              <a:solidFill>
                <a:schemeClr val="bg1"/>
              </a:solidFill>
              <a:latin typeface="+mj-ea"/>
              <a:ea typeface="+mj-ea"/>
            </a:endParaRPr>
          </a:p>
        </p:txBody>
      </p:sp>
      <p:grpSp>
        <p:nvGrpSpPr>
          <p:cNvPr id="4" name="组合 3"/>
          <p:cNvGrpSpPr/>
          <p:nvPr/>
        </p:nvGrpSpPr>
        <p:grpSpPr>
          <a:xfrm>
            <a:off x="3415030" y="4395471"/>
            <a:ext cx="5984875" cy="1106804"/>
            <a:chOff x="1906687" y="1306021"/>
            <a:chExt cx="2587220" cy="1106680"/>
          </a:xfrm>
        </p:grpSpPr>
        <p:sp>
          <p:nvSpPr>
            <p:cNvPr id="6" name="Rectangle 73"/>
            <p:cNvSpPr/>
            <p:nvPr/>
          </p:nvSpPr>
          <p:spPr>
            <a:xfrm>
              <a:off x="1906687" y="1306021"/>
              <a:ext cx="2587220" cy="246221"/>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bg1">
                      <a:lumMod val="50000"/>
                    </a:schemeClr>
                  </a:solidFill>
                  <a:latin typeface="等线" panose="02010600030101010101" pitchFamily="2" charset="-122"/>
                  <a:ea typeface="等线" panose="02010600030101010101" pitchFamily="2" charset="-122"/>
                  <a:sym typeface="+mn-lt"/>
                </a:rPr>
                <a:t>第三节 心理社会治疗模式</a:t>
              </a:r>
              <a:endParaRPr lang="zh-CN" altLang="en-US" sz="3500" b="1">
                <a:solidFill>
                  <a:schemeClr val="bg1">
                    <a:lumMod val="50000"/>
                  </a:schemeClr>
                </a:solidFill>
                <a:latin typeface="等线" panose="02010600030101010101" pitchFamily="2" charset="-122"/>
                <a:ea typeface="等线" panose="02010600030101010101" pitchFamily="2" charset="-122"/>
                <a:sym typeface="+mn-lt"/>
              </a:endParaRPr>
            </a:p>
            <a:p>
              <a:pPr algn="l" defTabSz="914400">
                <a:lnSpc>
                  <a:spcPct val="150000"/>
                </a:lnSpc>
                <a:spcBef>
                  <a:spcPts val="1000"/>
                </a:spcBef>
                <a:buClrTx/>
                <a:buSzTx/>
                <a:buFontTx/>
              </a:pPr>
              <a:endParaRPr lang="zh-CN" altLang="en-US" sz="3500" b="1">
                <a:solidFill>
                  <a:schemeClr val="bg1">
                    <a:lumMod val="50000"/>
                  </a:schemeClr>
                </a:solidFill>
                <a:latin typeface="等线" panose="02010600030101010101" pitchFamily="2" charset="-122"/>
                <a:ea typeface="等线" panose="02010600030101010101" pitchFamily="2" charset="-122"/>
                <a:cs typeface="+mn-ea"/>
                <a:sym typeface="+mn-lt"/>
              </a:endParaRPr>
            </a:p>
          </p:txBody>
        </p:sp>
        <p:sp>
          <p:nvSpPr>
            <p:cNvPr id="7"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grpSp>
        <p:nvGrpSpPr>
          <p:cNvPr id="35" name="组合 1"/>
          <p:cNvGrpSpPr/>
          <p:nvPr/>
        </p:nvGrpSpPr>
        <p:grpSpPr>
          <a:xfrm>
            <a:off x="3419475" y="3307715"/>
            <a:ext cx="5984875" cy="1173480"/>
            <a:chOff x="1906687" y="1239353"/>
            <a:chExt cx="2587220" cy="1173348"/>
          </a:xfrm>
        </p:grpSpPr>
        <p:sp>
          <p:nvSpPr>
            <p:cNvPr id="8" name="Rectangle 73"/>
            <p:cNvSpPr/>
            <p:nvPr/>
          </p:nvSpPr>
          <p:spPr>
            <a:xfrm>
              <a:off x="1906687" y="1239353"/>
              <a:ext cx="2587220" cy="246221"/>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bg1">
                      <a:lumMod val="50000"/>
                    </a:schemeClr>
                  </a:solidFill>
                  <a:latin typeface="等线" panose="02010600030101010101" pitchFamily="2" charset="-122"/>
                  <a:ea typeface="等线" panose="02010600030101010101" pitchFamily="2" charset="-122"/>
                  <a:sym typeface="+mn-lt"/>
                </a:rPr>
                <a:t>第二节 结构式家庭治疗模式</a:t>
              </a:r>
              <a:endParaRPr lang="zh-CN" altLang="en-US" sz="3500" b="1">
                <a:solidFill>
                  <a:schemeClr val="bg1">
                    <a:lumMod val="50000"/>
                  </a:schemeClr>
                </a:solidFill>
                <a:latin typeface="等线" panose="02010600030101010101" pitchFamily="2" charset="-122"/>
                <a:ea typeface="等线" panose="02010600030101010101" pitchFamily="2" charset="-122"/>
                <a:cs typeface="+mn-ea"/>
                <a:sym typeface="+mn-lt"/>
              </a:endParaRPr>
            </a:p>
          </p:txBody>
        </p:sp>
        <p:sp>
          <p:nvSpPr>
            <p:cNvPr id="12"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sp>
        <p:nvSpPr>
          <p:cNvPr id="15" name="Rectangle 73"/>
          <p:cNvSpPr/>
          <p:nvPr/>
        </p:nvSpPr>
        <p:spPr>
          <a:xfrm>
            <a:off x="3415030" y="5999480"/>
            <a:ext cx="5984875" cy="535940"/>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spTree>
  </p:cSld>
  <p:clrMapOvr>
    <a:masterClrMapping/>
  </p:clrMapOvr>
  <mc:AlternateContent>
    <mc:Choice xmlns:p14="http://schemas.microsoft.com/office/powerpoint/2010/main" Requires="p14">
      <p:transition spd="slow" p14:dur="16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一、模式内涵</a:t>
            </a:r>
            <a:endParaRPr lang="zh-CN" altLang="en-US"/>
          </a:p>
        </p:txBody>
      </p:sp>
      <p:sp>
        <p:nvSpPr>
          <p:cNvPr id="24" name="文本框 23"/>
          <p:cNvSpPr txBox="1"/>
          <p:nvPr/>
        </p:nvSpPr>
        <p:spPr>
          <a:xfrm>
            <a:off x="1047750" y="1258631"/>
            <a:ext cx="10096500" cy="230695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（一）危机与危机干预</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800" b="1">
                <a:solidFill>
                  <a:schemeClr val="tx1"/>
                </a:solidFill>
                <a:latin typeface="等线" panose="02010600030101010101" pitchFamily="2" charset="-122"/>
                <a:ea typeface="等线" panose="02010600030101010101" pitchFamily="2" charset="-122"/>
              </a:rPr>
              <a:t>1.</a:t>
            </a:r>
            <a:r>
              <a:rPr lang="zh-CN" altLang="en-US" sz="2800" b="1">
                <a:solidFill>
                  <a:schemeClr val="tx1"/>
                </a:solidFill>
                <a:latin typeface="等线" panose="02010600030101010101" pitchFamily="2" charset="-122"/>
                <a:ea typeface="等线" panose="02010600030101010101" pitchFamily="2" charset="-122"/>
              </a:rPr>
              <a:t>危机</a:t>
            </a:r>
            <a:endParaRPr lang="zh-CN" altLang="en-US" sz="2800" b="1">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发展性危机：人在不同年龄阶段可能出现的心理危机，大多是可预测。</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情境性危机：无法预料，一般为突发事件。</a:t>
            </a: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一、模式内涵</a:t>
            </a:r>
            <a:endParaRPr lang="zh-CN" altLang="en-US"/>
          </a:p>
        </p:txBody>
      </p:sp>
      <p:sp>
        <p:nvSpPr>
          <p:cNvPr id="24" name="文本框 23"/>
          <p:cNvSpPr txBox="1"/>
          <p:nvPr/>
        </p:nvSpPr>
        <p:spPr>
          <a:xfrm>
            <a:off x="1047750" y="1258631"/>
            <a:ext cx="10096500" cy="369252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（一）危机与危机干预</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800" b="1">
                <a:solidFill>
                  <a:schemeClr val="tx1"/>
                </a:solidFill>
                <a:latin typeface="等线" panose="02010600030101010101" pitchFamily="2" charset="-122"/>
                <a:ea typeface="等线" panose="02010600030101010101" pitchFamily="2" charset="-122"/>
              </a:rPr>
              <a:t>2.</a:t>
            </a:r>
            <a:r>
              <a:rPr lang="zh-CN" altLang="en-US" sz="2800" b="1">
                <a:solidFill>
                  <a:schemeClr val="tx1"/>
                </a:solidFill>
                <a:latin typeface="等线" panose="02010600030101010101" pitchFamily="2" charset="-122"/>
                <a:ea typeface="等线" panose="02010600030101010101" pitchFamily="2" charset="-122"/>
              </a:rPr>
              <a:t>危机干预</a:t>
            </a:r>
            <a:endParaRPr lang="zh-CN" altLang="en-US" sz="2800" b="1">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短期治疗方法</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对处于生活危机状况中的人施予急需的关怀和帮助，以缓解或消除服务对象的紧张情绪，促使其恢复功能，重回身心平衡。</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首先关心的是人的安全</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评估服务对象对实际情况的行为反应、情感反应和认知反应。</a:t>
            </a: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一、模式内涵</a:t>
            </a:r>
            <a:endParaRPr lang="zh-CN" altLang="en-US"/>
          </a:p>
        </p:txBody>
      </p:sp>
      <p:sp>
        <p:nvSpPr>
          <p:cNvPr id="24" name="文本框 23"/>
          <p:cNvSpPr txBox="1"/>
          <p:nvPr/>
        </p:nvSpPr>
        <p:spPr>
          <a:xfrm>
            <a:off x="1047750" y="1258631"/>
            <a:ext cx="10096500" cy="175323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（二）危机干预模式的类型</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sz="2400" b="1">
                <a:solidFill>
                  <a:schemeClr val="tx1"/>
                </a:solidFill>
                <a:latin typeface="等线" panose="02010600030101010101" pitchFamily="2" charset="-122"/>
                <a:ea typeface="等线" panose="02010600030101010101" pitchFamily="2" charset="-122"/>
              </a:rPr>
              <a:t>贝尔金指出，目前心理咨询危机干预的理论模式主要有三种：</a:t>
            </a:r>
            <a:endParaRPr lang="zh-CN" altLang="en-US" sz="2400" b="1">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
        <p:nvSpPr>
          <p:cNvPr id="15" name="圆角矩形 14"/>
          <p:cNvSpPr/>
          <p:nvPr>
            <p:custDataLst>
              <p:tags r:id="rId2"/>
            </p:custDataLst>
          </p:nvPr>
        </p:nvSpPr>
        <p:spPr>
          <a:xfrm>
            <a:off x="7968920" y="3706474"/>
            <a:ext cx="2242515" cy="2721853"/>
          </a:xfrm>
          <a:prstGeom prst="roundRect">
            <a:avLst>
              <a:gd name="adj" fmla="val 3995"/>
            </a:avLst>
          </a:prstGeom>
          <a:noFill/>
          <a:ln w="12700" cap="flat" cmpd="sng" algn="ctr">
            <a:gradFill>
              <a:gsLst>
                <a:gs pos="10000">
                  <a:srgbClr val="FFC000">
                    <a:lumMod val="20000"/>
                    <a:lumOff val="80000"/>
                    <a:alpha val="0"/>
                  </a:srgbClr>
                </a:gs>
                <a:gs pos="74000">
                  <a:srgbClr val="FFC000">
                    <a:lumMod val="40000"/>
                    <a:lumOff val="60000"/>
                  </a:srgbClr>
                </a:gs>
              </a:gsLst>
              <a:lin ang="16200000" scaled="1"/>
            </a:gradFill>
            <a:prstDash val="solid"/>
            <a:miter lim="800000"/>
          </a:ln>
          <a:effectLst/>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13" name="圆角矩形 12"/>
          <p:cNvSpPr/>
          <p:nvPr>
            <p:custDataLst>
              <p:tags r:id="rId3"/>
            </p:custDataLst>
          </p:nvPr>
        </p:nvSpPr>
        <p:spPr>
          <a:xfrm>
            <a:off x="1939925" y="3706474"/>
            <a:ext cx="2242515" cy="2721853"/>
          </a:xfrm>
          <a:prstGeom prst="roundRect">
            <a:avLst>
              <a:gd name="adj" fmla="val 2962"/>
            </a:avLst>
          </a:prstGeom>
          <a:noFill/>
          <a:ln w="6350" cap="flat" cmpd="sng" algn="ctr">
            <a:gradFill>
              <a:gsLst>
                <a:gs pos="10000">
                  <a:srgbClr val="376FFF">
                    <a:lumMod val="20000"/>
                    <a:lumOff val="80000"/>
                    <a:alpha val="0"/>
                  </a:srgbClr>
                </a:gs>
                <a:gs pos="74000">
                  <a:srgbClr val="376FFF">
                    <a:lumMod val="40000"/>
                    <a:lumOff val="60000"/>
                  </a:srgbClr>
                </a:gs>
              </a:gsLst>
              <a:lin ang="16200000" scaled="1"/>
            </a:gradFill>
            <a:prstDash val="solid"/>
            <a:miter lim="800000"/>
          </a:ln>
          <a:effectLst/>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14" name="圆角矩形 13"/>
          <p:cNvSpPr/>
          <p:nvPr>
            <p:custDataLst>
              <p:tags r:id="rId4"/>
            </p:custDataLst>
          </p:nvPr>
        </p:nvSpPr>
        <p:spPr>
          <a:xfrm>
            <a:off x="4959172" y="3706474"/>
            <a:ext cx="2242515" cy="2721853"/>
          </a:xfrm>
          <a:prstGeom prst="roundRect">
            <a:avLst>
              <a:gd name="adj" fmla="val 3995"/>
            </a:avLst>
          </a:prstGeom>
          <a:noFill/>
          <a:ln w="12700" cap="flat" cmpd="sng" algn="ctr">
            <a:gradFill>
              <a:gsLst>
                <a:gs pos="10000">
                  <a:srgbClr val="17D594">
                    <a:lumMod val="20000"/>
                    <a:lumOff val="80000"/>
                    <a:alpha val="0"/>
                  </a:srgbClr>
                </a:gs>
                <a:gs pos="74000">
                  <a:srgbClr val="17D594">
                    <a:lumMod val="40000"/>
                    <a:lumOff val="60000"/>
                  </a:srgbClr>
                </a:gs>
              </a:gsLst>
              <a:lin ang="16200000" scaled="1"/>
            </a:gradFill>
            <a:prstDash val="solid"/>
            <a:miter lim="800000"/>
          </a:ln>
          <a:effectLst/>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2" name="圆角矩形 1"/>
          <p:cNvSpPr/>
          <p:nvPr>
            <p:custDataLst>
              <p:tags r:id="rId5"/>
            </p:custDataLst>
          </p:nvPr>
        </p:nvSpPr>
        <p:spPr>
          <a:xfrm rot="10800000">
            <a:off x="2411956" y="3259287"/>
            <a:ext cx="1280915" cy="1280915"/>
          </a:xfrm>
          <a:prstGeom prst="roundRect">
            <a:avLst>
              <a:gd name="adj" fmla="val 7602"/>
            </a:avLst>
          </a:prstGeom>
          <a:noFill/>
          <a:ln w="25400" cap="flat" cmpd="sng" algn="ctr">
            <a:solidFill>
              <a:srgbClr val="376FFF"/>
            </a:solidFill>
            <a:prstDash val="solid"/>
            <a:miter lim="800000"/>
          </a:ln>
          <a:effectLst/>
          <a:scene3d>
            <a:camera prst="isometricBottomDown"/>
            <a:lightRig rig="threePt" dir="t"/>
          </a:scene3d>
          <a:sp3d z="-19050"/>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3" name="圆角矩形 2"/>
          <p:cNvSpPr/>
          <p:nvPr>
            <p:custDataLst>
              <p:tags r:id="rId6"/>
            </p:custDataLst>
          </p:nvPr>
        </p:nvSpPr>
        <p:spPr>
          <a:xfrm rot="10800000">
            <a:off x="2411956" y="2964815"/>
            <a:ext cx="1280915" cy="1280915"/>
          </a:xfrm>
          <a:prstGeom prst="roundRect">
            <a:avLst>
              <a:gd name="adj" fmla="val 7602"/>
            </a:avLst>
          </a:prstGeom>
          <a:gradFill>
            <a:gsLst>
              <a:gs pos="0">
                <a:srgbClr val="376FFF">
                  <a:lumMod val="40000"/>
                  <a:lumOff val="60000"/>
                </a:srgbClr>
              </a:gs>
              <a:gs pos="70000">
                <a:srgbClr val="376FFF"/>
              </a:gs>
            </a:gsLst>
            <a:lin ang="2400000" scaled="0"/>
          </a:gradFill>
          <a:ln w="25400" cap="flat" cmpd="sng" algn="ctr">
            <a:solidFill>
              <a:srgbClr val="FFFFFF"/>
            </a:solidFill>
            <a:prstDash val="solid"/>
            <a:miter lim="800000"/>
          </a:ln>
          <a:effectLst>
            <a:outerShdw blurRad="190500" dist="203200" dir="2700000" algn="tl" rotWithShape="0">
              <a:srgbClr val="376FFF">
                <a:lumMod val="60000"/>
                <a:lumOff val="40000"/>
                <a:alpha val="40000"/>
              </a:srgbClr>
            </a:outerShdw>
          </a:effectLst>
          <a:scene3d>
            <a:camera prst="isometricBottomDown"/>
            <a:lightRig rig="contrasting" dir="t"/>
          </a:scene3d>
          <a:sp3d extrusionH="127000" prstMaterial="matte">
            <a:extrusionClr>
              <a:srgbClr val="376FFF"/>
            </a:extrusionClr>
          </a:sp3d>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27" name="序号"/>
          <p:cNvSpPr txBox="1"/>
          <p:nvPr>
            <p:custDataLst>
              <p:tags r:id="rId7"/>
            </p:custDataLst>
          </p:nvPr>
        </p:nvSpPr>
        <p:spPr>
          <a:xfrm>
            <a:off x="2689622" y="3336741"/>
            <a:ext cx="724945" cy="538531"/>
          </a:xfrm>
          <a:prstGeom prst="rect">
            <a:avLst/>
          </a:prstGeom>
          <a:noFill/>
        </p:spPr>
        <p:txBody>
          <a:bodyPr wrap="square" lIns="0" tIns="0" rIns="0" bIns="0"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800" b="1">
                <a:solidFill>
                  <a:srgbClr val="FFFFFF"/>
                </a:solidFill>
                <a:latin typeface="微软雅黑" panose="020b0503020204020204" pitchFamily="34" charset="-122"/>
                <a:ea typeface="微软雅黑" panose="020b0503020204020204" pitchFamily="34" charset="-122"/>
              </a:rPr>
              <a:t>01</a:t>
            </a:r>
            <a:endParaRPr lang="en-US" sz="2800" b="1">
              <a:solidFill>
                <a:srgbClr val="FFFFFF"/>
              </a:solidFill>
              <a:latin typeface="微软雅黑" panose="020b0503020204020204" pitchFamily="34" charset="-122"/>
              <a:ea typeface="微软雅黑" panose="020b0503020204020204" pitchFamily="34" charset="-122"/>
            </a:endParaRPr>
          </a:p>
        </p:txBody>
      </p:sp>
      <p:sp>
        <p:nvSpPr>
          <p:cNvPr id="7" name="正文"/>
          <p:cNvSpPr txBox="1"/>
          <p:nvPr>
            <p:custDataLst>
              <p:tags r:id="rId8"/>
            </p:custDataLst>
          </p:nvPr>
        </p:nvSpPr>
        <p:spPr>
          <a:xfrm>
            <a:off x="2034916" y="4994696"/>
            <a:ext cx="2035727" cy="1375906"/>
          </a:xfrm>
          <a:prstGeom prst="rect">
            <a:avLst/>
          </a:prstGeom>
          <a:noFill/>
        </p:spPr>
        <p:txBody>
          <a:bodyPr wrap="square" lIns="71755" tIns="0" rIns="71755"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2000" b="1" spc="150">
                <a:solidFill>
                  <a:schemeClr val="tx1"/>
                </a:solidFill>
                <a:latin typeface="等线" panose="02010600030101010101" pitchFamily="2" charset="-122"/>
                <a:ea typeface="等线" panose="02010600030101010101" pitchFamily="2" charset="-122"/>
                <a:sym typeface="微软雅黑" panose="020b0503020204020204" pitchFamily="34" charset="-122"/>
              </a:rPr>
              <a:t>平衡模式</a:t>
            </a:r>
            <a:endParaRPr lang="zh-CN" altLang="en-US" sz="2000" b="1" spc="150">
              <a:solidFill>
                <a:schemeClr val="tx1"/>
              </a:solidFill>
              <a:latin typeface="等线" panose="02010600030101010101" pitchFamily="2" charset="-122"/>
              <a:ea typeface="等线" panose="02010600030101010101" pitchFamily="2" charset="-122"/>
              <a:sym typeface="微软雅黑" panose="020b0503020204020204" pitchFamily="34" charset="-122"/>
            </a:endParaRPr>
          </a:p>
        </p:txBody>
      </p:sp>
      <p:sp>
        <p:nvSpPr>
          <p:cNvPr id="19" name="圆角矩形 18"/>
          <p:cNvSpPr/>
          <p:nvPr>
            <p:custDataLst>
              <p:tags r:id="rId9"/>
            </p:custDataLst>
          </p:nvPr>
        </p:nvSpPr>
        <p:spPr>
          <a:xfrm rot="10800000">
            <a:off x="5431204" y="3259287"/>
            <a:ext cx="1280915" cy="1281646"/>
          </a:xfrm>
          <a:prstGeom prst="roundRect">
            <a:avLst>
              <a:gd name="adj" fmla="val 7602"/>
            </a:avLst>
          </a:prstGeom>
          <a:noFill/>
          <a:ln w="25400" cap="flat" cmpd="sng" algn="ctr">
            <a:solidFill>
              <a:srgbClr val="17D594"/>
            </a:solidFill>
            <a:prstDash val="solid"/>
            <a:miter lim="800000"/>
          </a:ln>
          <a:effectLst/>
          <a:scene3d>
            <a:camera prst="isometricBottomDown"/>
            <a:lightRig rig="threePt" dir="t"/>
          </a:scene3d>
          <a:sp3d z="-19050"/>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20" name="圆角矩形 19"/>
          <p:cNvSpPr/>
          <p:nvPr>
            <p:custDataLst>
              <p:tags r:id="rId10"/>
            </p:custDataLst>
          </p:nvPr>
        </p:nvSpPr>
        <p:spPr>
          <a:xfrm rot="10800000">
            <a:off x="5431204" y="2964815"/>
            <a:ext cx="1280915" cy="1281646"/>
          </a:xfrm>
          <a:prstGeom prst="roundRect">
            <a:avLst>
              <a:gd name="adj" fmla="val 7602"/>
            </a:avLst>
          </a:prstGeom>
          <a:gradFill>
            <a:gsLst>
              <a:gs pos="0">
                <a:srgbClr val="17D594">
                  <a:lumMod val="40000"/>
                  <a:lumOff val="60000"/>
                </a:srgbClr>
              </a:gs>
              <a:gs pos="70000">
                <a:srgbClr val="17D594"/>
              </a:gs>
            </a:gsLst>
            <a:lin ang="2400000" scaled="0"/>
          </a:gradFill>
          <a:ln w="25400" cap="flat" cmpd="sng" algn="ctr">
            <a:solidFill>
              <a:srgbClr val="FFFFFF"/>
            </a:solidFill>
            <a:prstDash val="solid"/>
            <a:miter lim="800000"/>
          </a:ln>
          <a:effectLst>
            <a:outerShdw blurRad="342900" dist="203200" dir="2700000" algn="tl" rotWithShape="0">
              <a:srgbClr val="17D594">
                <a:lumMod val="60000"/>
                <a:lumOff val="40000"/>
                <a:alpha val="40000"/>
              </a:srgbClr>
            </a:outerShdw>
          </a:effectLst>
          <a:scene3d>
            <a:camera prst="isometricBottomDown"/>
            <a:lightRig rig="contrasting" dir="t"/>
          </a:scene3d>
          <a:sp3d extrusionH="127000" prstMaterial="matte">
            <a:extrusionClr>
              <a:srgbClr val="17D594"/>
            </a:extrusionClr>
          </a:sp3d>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5" name="序号"/>
          <p:cNvSpPr txBox="1"/>
          <p:nvPr>
            <p:custDataLst>
              <p:tags r:id="rId11"/>
            </p:custDataLst>
          </p:nvPr>
        </p:nvSpPr>
        <p:spPr>
          <a:xfrm>
            <a:off x="5708869" y="3336741"/>
            <a:ext cx="724945" cy="538531"/>
          </a:xfrm>
          <a:prstGeom prst="rect">
            <a:avLst/>
          </a:prstGeom>
          <a:noFill/>
        </p:spPr>
        <p:txBody>
          <a:bodyPr wrap="square" lIns="0" tIns="0" rIns="0" bIns="0"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800" b="1">
                <a:solidFill>
                  <a:srgbClr val="FFFFFF"/>
                </a:solidFill>
                <a:latin typeface="微软雅黑" panose="020b0503020204020204" pitchFamily="34" charset="-122"/>
                <a:ea typeface="微软雅黑" panose="020b0503020204020204" pitchFamily="34" charset="-122"/>
              </a:rPr>
              <a:t>02</a:t>
            </a:r>
            <a:endParaRPr lang="en-US" sz="2800" b="1">
              <a:solidFill>
                <a:srgbClr val="FFFFFF"/>
              </a:solidFill>
              <a:latin typeface="微软雅黑" panose="020b0503020204020204" pitchFamily="34" charset="-122"/>
              <a:ea typeface="微软雅黑" panose="020b0503020204020204" pitchFamily="34" charset="-122"/>
            </a:endParaRPr>
          </a:p>
        </p:txBody>
      </p:sp>
      <p:sp>
        <p:nvSpPr>
          <p:cNvPr id="9" name="正文"/>
          <p:cNvSpPr txBox="1"/>
          <p:nvPr>
            <p:custDataLst>
              <p:tags r:id="rId12"/>
            </p:custDataLst>
          </p:nvPr>
        </p:nvSpPr>
        <p:spPr>
          <a:xfrm>
            <a:off x="5054163" y="4994696"/>
            <a:ext cx="2035727" cy="1375906"/>
          </a:xfrm>
          <a:prstGeom prst="rect">
            <a:avLst/>
          </a:prstGeom>
          <a:noFill/>
        </p:spPr>
        <p:txBody>
          <a:bodyPr wrap="square" lIns="71755" tIns="0" rIns="71755"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2000" b="1" spc="150">
                <a:latin typeface="等线" panose="02010600030101010101" pitchFamily="2" charset="-122"/>
                <a:ea typeface="等线" panose="02010600030101010101" pitchFamily="2" charset="-122"/>
                <a:sym typeface="微软雅黑" panose="020b0503020204020204" pitchFamily="34" charset="-122"/>
              </a:rPr>
              <a:t>认知模式</a:t>
            </a:r>
            <a:endParaRPr lang="zh-CN" altLang="en-US" sz="1400" spc="150">
              <a:solidFill>
                <a:srgbClr val="000000">
                  <a:lumMod val="65000"/>
                  <a:lumOff val="35000"/>
                </a:srgbClr>
              </a:solidFill>
              <a:latin typeface="微软雅黑" panose="020b0503020204020204" pitchFamily="34" charset="-122"/>
              <a:sym typeface="微软雅黑" panose="020b0503020204020204" pitchFamily="34" charset="-122"/>
            </a:endParaRPr>
          </a:p>
        </p:txBody>
      </p:sp>
      <p:sp>
        <p:nvSpPr>
          <p:cNvPr id="23" name="圆角矩形 22"/>
          <p:cNvSpPr/>
          <p:nvPr>
            <p:custDataLst>
              <p:tags r:id="rId13"/>
            </p:custDataLst>
          </p:nvPr>
        </p:nvSpPr>
        <p:spPr>
          <a:xfrm rot="10800000">
            <a:off x="8450451" y="3259287"/>
            <a:ext cx="1280915" cy="1281646"/>
          </a:xfrm>
          <a:prstGeom prst="roundRect">
            <a:avLst>
              <a:gd name="adj" fmla="val 7602"/>
            </a:avLst>
          </a:prstGeom>
          <a:noFill/>
          <a:ln w="25400" cap="flat" cmpd="sng" algn="ctr">
            <a:solidFill>
              <a:srgbClr val="FFC000"/>
            </a:solidFill>
            <a:prstDash val="solid"/>
            <a:miter lim="800000"/>
          </a:ln>
          <a:effectLst/>
          <a:scene3d>
            <a:camera prst="isometricBottomDown"/>
            <a:lightRig rig="threePt" dir="t"/>
          </a:scene3d>
          <a:sp3d z="-19050"/>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6" name="圆角矩形 5"/>
          <p:cNvSpPr/>
          <p:nvPr>
            <p:custDataLst>
              <p:tags r:id="rId14"/>
            </p:custDataLst>
          </p:nvPr>
        </p:nvSpPr>
        <p:spPr>
          <a:xfrm rot="10800000">
            <a:off x="8450451" y="2964815"/>
            <a:ext cx="1280915" cy="1281646"/>
          </a:xfrm>
          <a:prstGeom prst="roundRect">
            <a:avLst>
              <a:gd name="adj" fmla="val 7602"/>
            </a:avLst>
          </a:prstGeom>
          <a:gradFill>
            <a:gsLst>
              <a:gs pos="0">
                <a:srgbClr val="FFC000">
                  <a:lumMod val="40000"/>
                  <a:lumOff val="60000"/>
                </a:srgbClr>
              </a:gs>
              <a:gs pos="70000">
                <a:srgbClr val="FFC000"/>
              </a:gs>
            </a:gsLst>
            <a:lin ang="2400000" scaled="0"/>
          </a:gradFill>
          <a:ln w="25400" cap="flat" cmpd="sng" algn="ctr">
            <a:solidFill>
              <a:srgbClr val="FFFFFF"/>
            </a:solidFill>
            <a:prstDash val="solid"/>
            <a:miter lim="800000"/>
          </a:ln>
          <a:effectLst>
            <a:outerShdw blurRad="190500" dist="203200" dir="2700000" algn="tl" rotWithShape="0">
              <a:srgbClr val="FFC000">
                <a:lumMod val="60000"/>
                <a:lumOff val="40000"/>
                <a:alpha val="40000"/>
              </a:srgbClr>
            </a:outerShdw>
          </a:effectLst>
          <a:scene3d>
            <a:camera prst="isometricBottomDown"/>
            <a:lightRig rig="contrasting" dir="t"/>
          </a:scene3d>
          <a:sp3d extrusionH="127000" prstMaterial="matte">
            <a:extrusionClr>
              <a:srgbClr val="FFC000"/>
            </a:extrusionClr>
          </a:sp3d>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8" name="序号"/>
          <p:cNvSpPr txBox="1"/>
          <p:nvPr>
            <p:custDataLst>
              <p:tags r:id="rId15"/>
            </p:custDataLst>
          </p:nvPr>
        </p:nvSpPr>
        <p:spPr>
          <a:xfrm>
            <a:off x="8728117" y="3336741"/>
            <a:ext cx="724945" cy="538531"/>
          </a:xfrm>
          <a:prstGeom prst="rect">
            <a:avLst/>
          </a:prstGeom>
          <a:noFill/>
        </p:spPr>
        <p:txBody>
          <a:bodyPr wrap="square" lIns="0" tIns="0" rIns="0" bIns="0"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sz="2800" b="1">
                <a:solidFill>
                  <a:srgbClr val="FFFFFF"/>
                </a:solidFill>
                <a:latin typeface="微软雅黑" panose="020b0503020204020204" pitchFamily="34" charset="-122"/>
                <a:ea typeface="微软雅黑" panose="020b0503020204020204" pitchFamily="34" charset="-122"/>
              </a:rPr>
              <a:t>03</a:t>
            </a:r>
            <a:endParaRPr lang="en-US" sz="2800" b="1">
              <a:solidFill>
                <a:srgbClr val="FFFFFF"/>
              </a:solidFill>
              <a:latin typeface="微软雅黑" panose="020b0503020204020204" pitchFamily="34" charset="-122"/>
              <a:ea typeface="微软雅黑" panose="020b0503020204020204" pitchFamily="34" charset="-122"/>
            </a:endParaRPr>
          </a:p>
        </p:txBody>
      </p:sp>
      <p:sp>
        <p:nvSpPr>
          <p:cNvPr id="11" name="正文"/>
          <p:cNvSpPr txBox="1"/>
          <p:nvPr>
            <p:custDataLst>
              <p:tags r:id="rId16"/>
            </p:custDataLst>
          </p:nvPr>
        </p:nvSpPr>
        <p:spPr>
          <a:xfrm>
            <a:off x="8073410" y="4994696"/>
            <a:ext cx="2035727" cy="1375906"/>
          </a:xfrm>
          <a:prstGeom prst="rect">
            <a:avLst/>
          </a:prstGeom>
          <a:noFill/>
        </p:spPr>
        <p:txBody>
          <a:bodyPr wrap="square" lIns="71755" tIns="0" rIns="71755"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2000" b="1" spc="150">
                <a:latin typeface="等线" panose="02010600030101010101" pitchFamily="2" charset="-122"/>
                <a:ea typeface="等线" panose="02010600030101010101" pitchFamily="2" charset="-122"/>
                <a:sym typeface="微软雅黑" panose="020b0503020204020204" pitchFamily="34" charset="-122"/>
              </a:rPr>
              <a:t>心理社会转变模式</a:t>
            </a:r>
            <a:endParaRPr lang="zh-CN" altLang="en-US" sz="1400" spc="150">
              <a:solidFill>
                <a:srgbClr val="000000">
                  <a:lumMod val="65000"/>
                  <a:lumOff val="35000"/>
                </a:srgbClr>
              </a:solidFill>
              <a:latin typeface="微软雅黑" panose="020b0503020204020204" pitchFamily="34" charset="-122"/>
              <a:sym typeface="微软雅黑" panose="020b0503020204020204" pitchFamily="34"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一、模式内涵</a:t>
            </a:r>
            <a:endParaRPr lang="zh-CN" altLang="en-US"/>
          </a:p>
        </p:txBody>
      </p:sp>
      <p:sp>
        <p:nvSpPr>
          <p:cNvPr id="24" name="文本框 23"/>
          <p:cNvSpPr txBox="1"/>
          <p:nvPr/>
        </p:nvSpPr>
        <p:spPr>
          <a:xfrm>
            <a:off x="1047750" y="1258631"/>
            <a:ext cx="10096500" cy="406146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（二）危机干预模式的类型</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b="1">
                <a:solidFill>
                  <a:schemeClr val="tx1"/>
                </a:solidFill>
                <a:latin typeface="等线" panose="02010600030101010101" pitchFamily="2" charset="-122"/>
                <a:ea typeface="等线" panose="02010600030101010101" pitchFamily="2" charset="-122"/>
              </a:rPr>
              <a:t>1.</a:t>
            </a:r>
            <a:r>
              <a:rPr lang="zh-CN" altLang="en-US" sz="2400" b="1">
                <a:solidFill>
                  <a:schemeClr val="tx1"/>
                </a:solidFill>
                <a:latin typeface="等线" panose="02010600030101010101" pitchFamily="2" charset="-122"/>
                <a:ea typeface="等线" panose="02010600030101010101" pitchFamily="2" charset="-122"/>
              </a:rPr>
              <a:t>平衡模式</a:t>
            </a:r>
            <a:r>
              <a:rPr lang="zh-CN" sz="2400" b="1">
                <a:solidFill>
                  <a:schemeClr val="tx1"/>
                </a:solidFill>
                <a:latin typeface="等线" panose="02010600030101010101" pitchFamily="2" charset="-122"/>
                <a:ea typeface="等线" panose="02010600030101010101" pitchFamily="2" charset="-122"/>
              </a:rPr>
              <a:t>：</a:t>
            </a:r>
            <a:endParaRPr lang="zh-CN" sz="2400" b="1">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危机状态下的服务对象，因他们原有的应对机制和解决问题的方法不能满足当前的需要，从而导致心理情绪的失衡。</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注重服务对象情绪，协助他们重回身心平衡的状态。</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适用于早期干预，用于改变处于危机中的个体茫然、混乱、自我失控的状态，帮助服务对象恢复情绪稳定，以便之后采取其他干预措施。</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一、模式内涵</a:t>
            </a:r>
            <a:endParaRPr lang="zh-CN" altLang="en-US"/>
          </a:p>
        </p:txBody>
      </p:sp>
      <p:sp>
        <p:nvSpPr>
          <p:cNvPr id="24" name="文本框 23"/>
          <p:cNvSpPr txBox="1"/>
          <p:nvPr/>
        </p:nvSpPr>
        <p:spPr>
          <a:xfrm>
            <a:off x="1047750" y="1258631"/>
            <a:ext cx="10096500" cy="452310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（二）危机干预模式的类型</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b="1">
                <a:solidFill>
                  <a:schemeClr val="tx1"/>
                </a:solidFill>
                <a:latin typeface="等线" panose="02010600030101010101" pitchFamily="2" charset="-122"/>
                <a:ea typeface="等线" panose="02010600030101010101" pitchFamily="2" charset="-122"/>
              </a:rPr>
              <a:t>2.</a:t>
            </a:r>
            <a:r>
              <a:rPr lang="zh-CN" altLang="en-US" sz="2400" b="1">
                <a:solidFill>
                  <a:schemeClr val="tx1"/>
                </a:solidFill>
                <a:latin typeface="等线" panose="02010600030101010101" pitchFamily="2" charset="-122"/>
                <a:ea typeface="等线" panose="02010600030101010101" pitchFamily="2" charset="-122"/>
              </a:rPr>
              <a:t>认知模式</a:t>
            </a:r>
            <a:r>
              <a:rPr lang="zh-CN" sz="2400" b="1">
                <a:solidFill>
                  <a:schemeClr val="tx1"/>
                </a:solidFill>
                <a:latin typeface="等线" panose="02010600030101010101" pitchFamily="2" charset="-122"/>
                <a:ea typeface="等线" panose="02010600030101010101" pitchFamily="2" charset="-122"/>
              </a:rPr>
              <a:t>：</a:t>
            </a:r>
            <a:endParaRPr lang="zh-CN" sz="2400" b="1">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认为导致心理受伤害的原因不是事件本身或与事件相关的事实，而是由于个体对危机事件和围绕事件的境遇的错误认知。</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在干预过程中，着重帮助服务对象认识到存在于自己认知中的非理性和自我否定成分，克服错误思维，进而引起情绪行为的改变，重新获得思维中的理性和自我肯定的成分，实现对生活危机的控制。</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适用于心理危机状态基本稳定，且逐渐接近危机前心理平衡状态的服务对象。</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一、模式内涵</a:t>
            </a:r>
            <a:endParaRPr lang="zh-CN" altLang="en-US"/>
          </a:p>
        </p:txBody>
      </p:sp>
      <p:sp>
        <p:nvSpPr>
          <p:cNvPr id="24" name="文本框 23"/>
          <p:cNvSpPr txBox="1"/>
          <p:nvPr/>
        </p:nvSpPr>
        <p:spPr>
          <a:xfrm>
            <a:off x="1047750" y="1258631"/>
            <a:ext cx="10096500" cy="313817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（二）危机干预模式的类型</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b="1">
                <a:solidFill>
                  <a:schemeClr val="tx1"/>
                </a:solidFill>
                <a:latin typeface="等线" panose="02010600030101010101" pitchFamily="2" charset="-122"/>
                <a:ea typeface="等线" panose="02010600030101010101" pitchFamily="2" charset="-122"/>
              </a:rPr>
              <a:t>3.</a:t>
            </a:r>
            <a:r>
              <a:rPr lang="zh-CN" altLang="en-US" sz="2400" b="1">
                <a:solidFill>
                  <a:schemeClr val="tx1"/>
                </a:solidFill>
                <a:latin typeface="等线" panose="02010600030101010101" pitchFamily="2" charset="-122"/>
                <a:ea typeface="等线" panose="02010600030101010101" pitchFamily="2" charset="-122"/>
              </a:rPr>
              <a:t>心理社会转变模式</a:t>
            </a:r>
            <a:r>
              <a:rPr lang="zh-CN" sz="2400" b="1">
                <a:solidFill>
                  <a:schemeClr val="tx1"/>
                </a:solidFill>
                <a:latin typeface="等线" panose="02010600030101010101" pitchFamily="2" charset="-122"/>
                <a:ea typeface="等线" panose="02010600030101010101" pitchFamily="2" charset="-122"/>
              </a:rPr>
              <a:t>：</a:t>
            </a:r>
            <a:endParaRPr lang="zh-CN" sz="2400" b="1">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认为分析服务对象危机状态时，应从内、外两方面着手，强调将服务对象的内部资源与外部社会支持整合起来，使服务对象可以在更多的选择中采用最佳解决方式。</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一、模式内涵</a:t>
            </a:r>
            <a:endParaRPr lang="zh-CN" altLang="en-US"/>
          </a:p>
        </p:txBody>
      </p:sp>
      <p:sp>
        <p:nvSpPr>
          <p:cNvPr id="24" name="文本框 23"/>
          <p:cNvSpPr txBox="1"/>
          <p:nvPr/>
        </p:nvSpPr>
        <p:spPr>
          <a:xfrm>
            <a:off x="1047750" y="1258631"/>
            <a:ext cx="10096500" cy="452310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（二）危机干预模式的类型</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b="1">
                <a:solidFill>
                  <a:schemeClr val="tx1"/>
                </a:solidFill>
                <a:latin typeface="等线" panose="02010600030101010101" pitchFamily="2" charset="-122"/>
                <a:ea typeface="等线" panose="02010600030101010101" pitchFamily="2" charset="-122"/>
              </a:rPr>
              <a:t>4.</a:t>
            </a:r>
            <a:r>
              <a:rPr lang="zh-CN" altLang="en-US" sz="2400" b="1">
                <a:solidFill>
                  <a:schemeClr val="tx1"/>
                </a:solidFill>
                <a:latin typeface="等线" panose="02010600030101010101" pitchFamily="2" charset="-122"/>
                <a:ea typeface="等线" panose="02010600030101010101" pitchFamily="2" charset="-122"/>
              </a:rPr>
              <a:t>折中危机干预模式</a:t>
            </a:r>
            <a:r>
              <a:rPr lang="zh-CN" sz="2400" b="1">
                <a:solidFill>
                  <a:schemeClr val="tx1"/>
                </a:solidFill>
                <a:latin typeface="等线" panose="02010600030101010101" pitchFamily="2" charset="-122"/>
                <a:ea typeface="等线" panose="02010600030101010101" pitchFamily="2" charset="-122"/>
              </a:rPr>
              <a:t>：</a:t>
            </a:r>
            <a:endParaRPr lang="zh-CN" sz="2400" b="1">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是对各种模式和策略有意识地、系统地进行选择与整合。</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致力于选择最契合服务对象需求的方法进行干预</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遵循两大原则：</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所有的人与危机都是独特的</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所有的人与危机都是类似的</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折中模式既强调特殊性又强调相似性，在实际运用时应有效应对，灵活变通。</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1047750" y="1258631"/>
            <a:ext cx="10096500" cy="119888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（一）危机干预步骤</a:t>
            </a:r>
            <a:endParaRPr lang="zh-CN" altLang="en-US" sz="2800" b="1">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
        <p:nvSpPr>
          <p:cNvPr id="32" name="文本框 31"/>
          <p:cNvSpPr txBox="1"/>
          <p:nvPr>
            <p:custDataLst>
              <p:tags r:id="rId2"/>
            </p:custDataLst>
          </p:nvPr>
        </p:nvSpPr>
        <p:spPr>
          <a:xfrm>
            <a:off x="6210300" y="4802188"/>
            <a:ext cx="2074545" cy="1374140"/>
          </a:xfrm>
          <a:prstGeom prst="rect">
            <a:avLst/>
          </a:prstGeom>
          <a:noFill/>
        </p:spPr>
        <p:txBody>
          <a:bodyPr wrap="square" lIns="0" tIns="0" rIns="0"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lnSpc>
                <a:spcPct val="130000"/>
              </a:lnSpc>
              <a:buClrTx/>
              <a:buSzTx/>
              <a:buFontTx/>
            </a:pPr>
            <a:r>
              <a:rPr lang="zh-CN" altLang="en-US" sz="1800" b="1" spc="150">
                <a:uFillTx/>
                <a:latin typeface="等线" panose="02010600030101010101" pitchFamily="2" charset="-122"/>
                <a:ea typeface="等线" panose="02010600030101010101" pitchFamily="2" charset="-122"/>
                <a:cs typeface="微软雅黑" panose="020b0503020204020204" pitchFamily="34" charset="-122"/>
                <a:sym typeface="微软雅黑" panose="020b0503020204020204" pitchFamily="34" charset="-122"/>
              </a:rPr>
              <a:t>治疗干预</a:t>
            </a:r>
            <a:endParaRPr lang="zh-CN" altLang="en-US" sz="1800" b="1" spc="150">
              <a:uFillTx/>
              <a:latin typeface="等线" panose="02010600030101010101" pitchFamily="2" charset="-122"/>
              <a:ea typeface="等线" panose="02010600030101010101" pitchFamily="2" charset="-122"/>
              <a:cs typeface="微软雅黑" panose="020b0503020204020204" pitchFamily="34" charset="-122"/>
              <a:sym typeface="微软雅黑" panose="020b0503020204020204" pitchFamily="34" charset="-122"/>
            </a:endParaRPr>
          </a:p>
        </p:txBody>
      </p:sp>
      <p:sp>
        <p:nvSpPr>
          <p:cNvPr id="6" name="文本框 5"/>
          <p:cNvSpPr txBox="1"/>
          <p:nvPr>
            <p:custDataLst>
              <p:tags r:id="rId3"/>
            </p:custDataLst>
          </p:nvPr>
        </p:nvSpPr>
        <p:spPr>
          <a:xfrm>
            <a:off x="8512175" y="4802188"/>
            <a:ext cx="2074545" cy="1374140"/>
          </a:xfrm>
          <a:prstGeom prst="rect">
            <a:avLst/>
          </a:prstGeom>
          <a:noFill/>
        </p:spPr>
        <p:txBody>
          <a:bodyPr wrap="square" lIns="0" tIns="0" rIns="0"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lnSpc>
                <a:spcPct val="130000"/>
              </a:lnSpc>
              <a:buClrTx/>
              <a:buSzTx/>
              <a:buFontTx/>
            </a:pPr>
            <a:r>
              <a:rPr lang="zh-CN" altLang="en-US" sz="1800" b="1" spc="150">
                <a:uFillTx/>
                <a:latin typeface="等线" panose="02010600030101010101" pitchFamily="2" charset="-122"/>
                <a:ea typeface="等线" panose="02010600030101010101" pitchFamily="2" charset="-122"/>
                <a:cs typeface="微软雅黑" panose="020b0503020204020204" pitchFamily="34" charset="-122"/>
                <a:sym typeface="微软雅黑" panose="020b0503020204020204" pitchFamily="34" charset="-122"/>
              </a:rPr>
              <a:t>危机的解决和随访</a:t>
            </a:r>
            <a:endParaRPr lang="zh-CN" altLang="en-US" sz="1800" b="1" spc="150">
              <a:uFillTx/>
              <a:latin typeface="等线" panose="02010600030101010101" pitchFamily="2" charset="-122"/>
              <a:ea typeface="等线" panose="02010600030101010101" pitchFamily="2" charset="-122"/>
              <a:cs typeface="微软雅黑" panose="020b0503020204020204" pitchFamily="34" charset="-122"/>
              <a:sym typeface="微软雅黑" panose="020b0503020204020204" pitchFamily="34" charset="-122"/>
            </a:endParaRPr>
          </a:p>
        </p:txBody>
      </p:sp>
      <p:sp>
        <p:nvSpPr>
          <p:cNvPr id="20" name="文本框 19"/>
          <p:cNvSpPr txBox="1"/>
          <p:nvPr>
            <p:custDataLst>
              <p:tags r:id="rId4"/>
            </p:custDataLst>
          </p:nvPr>
        </p:nvSpPr>
        <p:spPr>
          <a:xfrm>
            <a:off x="1606550" y="4802188"/>
            <a:ext cx="2074545" cy="1374140"/>
          </a:xfrm>
          <a:prstGeom prst="rect">
            <a:avLst/>
          </a:prstGeom>
          <a:noFill/>
        </p:spPr>
        <p:txBody>
          <a:bodyPr wrap="square" lIns="0" tIns="0" rIns="0"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lnSpc>
                <a:spcPct val="130000"/>
              </a:lnSpc>
              <a:buClrTx/>
              <a:buSzTx/>
              <a:buFontTx/>
            </a:pPr>
            <a:r>
              <a:rPr lang="zh-CN" altLang="en-US" b="1" spc="150">
                <a:solidFill>
                  <a:schemeClr val="tx1"/>
                </a:solidFill>
                <a:uFillTx/>
                <a:latin typeface="等线" panose="02010600030101010101" pitchFamily="2" charset="-122"/>
                <a:ea typeface="等线" panose="02010600030101010101" pitchFamily="2" charset="-122"/>
                <a:cs typeface="微软雅黑" panose="020b0503020204020204" pitchFamily="34" charset="-122"/>
                <a:sym typeface="微软雅黑" panose="020b0503020204020204" pitchFamily="34" charset="-122"/>
              </a:rPr>
              <a:t>问题评估</a:t>
            </a:r>
            <a:endParaRPr lang="zh-CN" altLang="en-US" b="1" spc="150">
              <a:solidFill>
                <a:schemeClr val="tx1"/>
              </a:solidFill>
              <a:uFillTx/>
              <a:latin typeface="等线" panose="02010600030101010101" pitchFamily="2" charset="-122"/>
              <a:ea typeface="等线" panose="02010600030101010101" pitchFamily="2" charset="-122"/>
              <a:cs typeface="微软雅黑" panose="020b0503020204020204" pitchFamily="34" charset="-122"/>
              <a:sym typeface="微软雅黑" panose="020b0503020204020204" pitchFamily="34" charset="-122"/>
            </a:endParaRPr>
          </a:p>
        </p:txBody>
      </p:sp>
      <p:sp>
        <p:nvSpPr>
          <p:cNvPr id="30" name="文本框 29"/>
          <p:cNvSpPr txBox="1"/>
          <p:nvPr>
            <p:custDataLst>
              <p:tags r:id="rId5"/>
            </p:custDataLst>
          </p:nvPr>
        </p:nvSpPr>
        <p:spPr>
          <a:xfrm>
            <a:off x="3908425" y="4802188"/>
            <a:ext cx="2074545" cy="1374140"/>
          </a:xfrm>
          <a:prstGeom prst="rect">
            <a:avLst/>
          </a:prstGeom>
          <a:noFill/>
        </p:spPr>
        <p:txBody>
          <a:bodyPr wrap="square" lIns="0" tIns="0" rIns="0"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lnSpc>
                <a:spcPct val="130000"/>
              </a:lnSpc>
              <a:buClrTx/>
              <a:buSzTx/>
              <a:buFontTx/>
            </a:pPr>
            <a:r>
              <a:rPr lang="zh-CN" altLang="en-US" sz="1800" b="1" spc="150">
                <a:uFillTx/>
                <a:latin typeface="等线" panose="02010600030101010101" pitchFamily="2" charset="-122"/>
                <a:ea typeface="等线" panose="02010600030101010101" pitchFamily="2" charset="-122"/>
                <a:cs typeface="微软雅黑" panose="020b0503020204020204" pitchFamily="34" charset="-122"/>
                <a:sym typeface="微软雅黑" panose="020b0503020204020204" pitchFamily="34" charset="-122"/>
              </a:rPr>
              <a:t>制定治疗性干预</a:t>
            </a:r>
            <a:endParaRPr lang="zh-CN" altLang="en-US" sz="1800" b="1" spc="150">
              <a:uFillTx/>
              <a:latin typeface="等线" panose="02010600030101010101" pitchFamily="2" charset="-122"/>
              <a:ea typeface="等线" panose="02010600030101010101" pitchFamily="2" charset="-122"/>
              <a:cs typeface="微软雅黑" panose="020b0503020204020204" pitchFamily="34" charset="-122"/>
              <a:sym typeface="微软雅黑" panose="020b0503020204020204" pitchFamily="34" charset="-122"/>
            </a:endParaRPr>
          </a:p>
          <a:p>
            <a:pPr lvl="0" algn="ctr">
              <a:lnSpc>
                <a:spcPct val="130000"/>
              </a:lnSpc>
              <a:buClrTx/>
              <a:buSzTx/>
              <a:buFontTx/>
            </a:pPr>
            <a:r>
              <a:rPr lang="zh-CN" altLang="en-US" sz="1800" b="1" spc="150">
                <a:uFillTx/>
                <a:latin typeface="等线" panose="02010600030101010101" pitchFamily="2" charset="-122"/>
                <a:ea typeface="等线" panose="02010600030101010101" pitchFamily="2" charset="-122"/>
                <a:cs typeface="微软雅黑" panose="020b0503020204020204" pitchFamily="34" charset="-122"/>
                <a:sym typeface="微软雅黑" panose="020b0503020204020204" pitchFamily="34" charset="-122"/>
              </a:rPr>
              <a:t>计划</a:t>
            </a:r>
            <a:endParaRPr lang="zh-CN" altLang="en-US" sz="1200" spc="150">
              <a:solidFill>
                <a:srgbClr val="000000">
                  <a:lumMod val="65000"/>
                  <a:lumOff val="35000"/>
                </a:srgbClr>
              </a:solidFill>
              <a:uFillTx/>
              <a:latin typeface="微软雅黑" panose="020b0503020204020204" pitchFamily="34" charset="-122"/>
              <a:cs typeface="微软雅黑" panose="020b0503020204020204" pitchFamily="34" charset="-122"/>
              <a:sym typeface="微软雅黑" panose="020b0503020204020204" pitchFamily="34" charset="-122"/>
            </a:endParaRPr>
          </a:p>
        </p:txBody>
      </p:sp>
      <p:sp>
        <p:nvSpPr>
          <p:cNvPr id="10" name="椭圆 9"/>
          <p:cNvSpPr/>
          <p:nvPr>
            <p:custDataLst>
              <p:tags r:id="rId6"/>
            </p:custDataLst>
          </p:nvPr>
        </p:nvSpPr>
        <p:spPr>
          <a:xfrm>
            <a:off x="6332220" y="2423478"/>
            <a:ext cx="1830705" cy="1830705"/>
          </a:xfrm>
          <a:prstGeom prst="ellipse">
            <a:avLst/>
          </a:prstGeom>
          <a:solidFill>
            <a:srgbClr val="FFC000">
              <a:alpha val="15000"/>
            </a:srgbClr>
          </a:solidFill>
          <a:ln w="12700" cap="flat" cmpd="sng" algn="ctr">
            <a:noFill/>
            <a:prstDash val="solid"/>
            <a:miter lim="800000"/>
          </a:ln>
          <a:effectLst/>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2" name="椭圆 1"/>
          <p:cNvSpPr/>
          <p:nvPr>
            <p:custDataLst>
              <p:tags r:id="rId7"/>
            </p:custDataLst>
          </p:nvPr>
        </p:nvSpPr>
        <p:spPr>
          <a:xfrm>
            <a:off x="6426200" y="2518093"/>
            <a:ext cx="1642110" cy="1642110"/>
          </a:xfrm>
          <a:prstGeom prst="ellipse">
            <a:avLst/>
          </a:prstGeom>
          <a:solidFill>
            <a:srgbClr val="FFC000"/>
          </a:solidFill>
          <a:ln w="12700" cap="flat" cmpd="sng" algn="ctr">
            <a:noFill/>
            <a:prstDash val="solid"/>
            <a:miter lim="800000"/>
          </a:ln>
          <a:effectLst>
            <a:innerShdw blurRad="152400">
              <a:srgbClr val="FFC000">
                <a:lumMod val="20000"/>
                <a:lumOff val="80000"/>
                <a:alpha val="60000"/>
              </a:srgbClr>
            </a:innerShdw>
          </a:effectLst>
        </p:spPr>
        <p:txBody>
          <a:bodyPr vertOverflow="overflow" horzOverflow="overflow" vert="horz" wrap="square" lIns="136525" tIns="288290" rIns="136525" bIns="0" numCol="1" spcCol="0" rtlCol="0" fromWordArt="0" anchor="t"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sz="1600"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3" name="椭圆 2"/>
          <p:cNvSpPr/>
          <p:nvPr>
            <p:custDataLst>
              <p:tags r:id="rId8"/>
            </p:custDataLst>
          </p:nvPr>
        </p:nvSpPr>
        <p:spPr>
          <a:xfrm>
            <a:off x="6511925" y="2603183"/>
            <a:ext cx="1471295" cy="1471295"/>
          </a:xfrm>
          <a:prstGeom prst="ellipse">
            <a:avLst/>
          </a:prstGeom>
          <a:noFill/>
          <a:ln w="12700" cap="flat" cmpd="sng" algn="ctr">
            <a:gradFill>
              <a:gsLst>
                <a:gs pos="0">
                  <a:srgbClr val="FFFFFF">
                    <a:alpha val="45000"/>
                  </a:srgbClr>
                </a:gs>
                <a:gs pos="100000">
                  <a:srgbClr val="FFFFFF">
                    <a:alpha val="45000"/>
                  </a:srgbClr>
                </a:gs>
                <a:gs pos="75000">
                  <a:srgbClr val="FFFFFF">
                    <a:alpha val="0"/>
                  </a:srgbClr>
                </a:gs>
                <a:gs pos="25000">
                  <a:srgbClr val="FFFFFF">
                    <a:alpha val="0"/>
                  </a:srgbClr>
                </a:gs>
              </a:gsLst>
              <a:lin ang="5400000" scaled="1"/>
            </a:gradFill>
            <a:prstDash val="solid"/>
            <a:miter lim="800000"/>
          </a:ln>
          <a:effectLst>
            <a:outerShdw dist="12700" dir="5400000" algn="t" rotWithShape="0">
              <a:srgbClr val="FFC000">
                <a:lumMod val="75000"/>
                <a:alpha val="30000"/>
              </a:srgbClr>
            </a:outerShdw>
          </a:effectLst>
        </p:spPr>
        <p:txBody>
          <a:bodyPr vertOverflow="overflow" horzOverflow="overflow" vert="horz" wrap="square" numCol="1" spcCol="0" rtlCol="0" fromWordArt="0" anchor="ctr"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sz="1600"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13" name="弧形 12"/>
          <p:cNvSpPr/>
          <p:nvPr>
            <p:custDataLst>
              <p:tags r:id="rId9"/>
            </p:custDataLst>
          </p:nvPr>
        </p:nvSpPr>
        <p:spPr>
          <a:xfrm flipV="1">
            <a:off x="6083300" y="2177733"/>
            <a:ext cx="2327910" cy="2327910"/>
          </a:xfrm>
          <a:prstGeom prst="arc">
            <a:avLst>
              <a:gd name="adj1" fmla="val 1352946"/>
              <a:gd name="adj2" fmla="val 10848491"/>
            </a:avLst>
          </a:prstGeom>
          <a:noFill/>
          <a:ln w="44450" cap="rnd" cmpd="sng" algn="ctr">
            <a:solidFill>
              <a:srgbClr val="FFC000">
                <a:alpha val="50000"/>
              </a:srgbClr>
            </a:solidFill>
            <a:prstDash val="solid"/>
            <a:miter lim="800000"/>
            <a:headEnd type="triangle"/>
          </a:ln>
          <a:effectLst/>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000000"/>
              </a:solidFill>
              <a:latin typeface="微软雅黑" panose="020b0503020204020204" pitchFamily="34" charset="-122"/>
              <a:ea typeface="微软雅黑" panose="020b0503020204020204" pitchFamily="34" charset="-122"/>
            </a:endParaRPr>
          </a:p>
        </p:txBody>
      </p:sp>
      <p:pic>
        <p:nvPicPr>
          <p:cNvPr id="86" name="图片 85" descr="343439383331313b343532303032373bbfcdbba7b5b5b0b8"/>
          <p:cNvPicPr>
            <a:picLocks noChangeAspect="1"/>
          </p:cNvPicPr>
          <p:nvPr>
            <p:custDataLst>
              <p:tags r:id="rId12"/>
            </p:custDataLst>
          </p:nvPr>
        </p:nvPicPr>
        <p:blipFill>
          <a:blip r:embed="rId10">
            <a:extLst>
              <a:ext uri="{96DAC541-7B7A-43D3-8B79-37D633B846F1}">
                <asvg:svgBlip xmlns:asvg="http://schemas.microsoft.com/office/drawing/2016/SVG/main" r:embed="rId11"/>
              </a:ext>
            </a:extLst>
          </a:blip>
          <a:stretch>
            <a:fillRect/>
          </a:stretch>
        </p:blipFill>
        <p:spPr>
          <a:xfrm>
            <a:off x="7091680" y="2901633"/>
            <a:ext cx="311150" cy="311150"/>
          </a:xfrm>
          <a:prstGeom prst="rect">
            <a:avLst/>
          </a:prstGeom>
          <a:effectLst>
            <a:outerShdw blurRad="50800" dist="38100" dir="5400000" algn="t" rotWithShape="0">
              <a:srgbClr val="FFC000">
                <a:lumMod val="75000"/>
                <a:alpha val="20000"/>
              </a:srgbClr>
            </a:outerShdw>
          </a:effectLst>
        </p:spPr>
      </p:pic>
      <p:sp>
        <p:nvSpPr>
          <p:cNvPr id="5" name="椭圆 4"/>
          <p:cNvSpPr/>
          <p:nvPr>
            <p:custDataLst>
              <p:tags r:id="rId13"/>
            </p:custDataLst>
          </p:nvPr>
        </p:nvSpPr>
        <p:spPr>
          <a:xfrm>
            <a:off x="8634095" y="2423478"/>
            <a:ext cx="1830705" cy="1830705"/>
          </a:xfrm>
          <a:prstGeom prst="ellipse">
            <a:avLst/>
          </a:prstGeom>
          <a:solidFill>
            <a:srgbClr val="FF7429">
              <a:alpha val="15000"/>
            </a:srgbClr>
          </a:solidFill>
          <a:ln w="12700" cap="flat" cmpd="sng" algn="ctr">
            <a:noFill/>
            <a:prstDash val="solid"/>
            <a:miter lim="800000"/>
          </a:ln>
          <a:effectLst/>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7" name="椭圆 6"/>
          <p:cNvSpPr/>
          <p:nvPr>
            <p:custDataLst>
              <p:tags r:id="rId14"/>
            </p:custDataLst>
          </p:nvPr>
        </p:nvSpPr>
        <p:spPr>
          <a:xfrm>
            <a:off x="8728075" y="2518093"/>
            <a:ext cx="1642110" cy="1642110"/>
          </a:xfrm>
          <a:prstGeom prst="ellipse">
            <a:avLst/>
          </a:prstGeom>
          <a:solidFill>
            <a:srgbClr val="FF7429"/>
          </a:solidFill>
          <a:ln w="12700" cap="flat" cmpd="sng" algn="ctr">
            <a:noFill/>
            <a:prstDash val="solid"/>
            <a:miter lim="800000"/>
          </a:ln>
          <a:effectLst>
            <a:innerShdw blurRad="152400">
              <a:srgbClr val="FFC000">
                <a:lumMod val="20000"/>
                <a:lumOff val="80000"/>
                <a:alpha val="60000"/>
              </a:srgbClr>
            </a:innerShdw>
          </a:effectLst>
        </p:spPr>
        <p:txBody>
          <a:bodyPr vertOverflow="overflow" horzOverflow="overflow" vert="horz" wrap="square" lIns="136525" tIns="288290" rIns="136525" bIns="0" numCol="1" spcCol="0" rtlCol="0" fromWordArt="0" anchor="t"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sz="1600"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16" name="椭圆 15"/>
          <p:cNvSpPr/>
          <p:nvPr>
            <p:custDataLst>
              <p:tags r:id="rId15"/>
            </p:custDataLst>
          </p:nvPr>
        </p:nvSpPr>
        <p:spPr>
          <a:xfrm>
            <a:off x="8813800" y="2603183"/>
            <a:ext cx="1471295" cy="1471295"/>
          </a:xfrm>
          <a:prstGeom prst="ellipse">
            <a:avLst/>
          </a:prstGeom>
          <a:noFill/>
          <a:ln w="12700" cap="flat" cmpd="sng" algn="ctr">
            <a:gradFill>
              <a:gsLst>
                <a:gs pos="0">
                  <a:srgbClr val="FFFFFF">
                    <a:alpha val="45000"/>
                  </a:srgbClr>
                </a:gs>
                <a:gs pos="100000">
                  <a:srgbClr val="FFFFFF">
                    <a:alpha val="45000"/>
                  </a:srgbClr>
                </a:gs>
                <a:gs pos="75000">
                  <a:srgbClr val="FFFFFF">
                    <a:alpha val="0"/>
                  </a:srgbClr>
                </a:gs>
                <a:gs pos="25000">
                  <a:srgbClr val="FFFFFF">
                    <a:alpha val="0"/>
                  </a:srgbClr>
                </a:gs>
              </a:gsLst>
              <a:lin ang="5400000" scaled="1"/>
            </a:gradFill>
            <a:prstDash val="solid"/>
            <a:miter lim="800000"/>
          </a:ln>
          <a:effectLst>
            <a:outerShdw dist="12700" dir="5400000" algn="t" rotWithShape="0">
              <a:srgbClr val="376FFF">
                <a:lumMod val="75000"/>
                <a:alpha val="30000"/>
              </a:srgbClr>
            </a:outerShdw>
          </a:effectLst>
        </p:spPr>
        <p:txBody>
          <a:bodyPr vertOverflow="overflow" horzOverflow="overflow" vert="horz" wrap="square" numCol="1" spcCol="0" rtlCol="0" fromWordArt="0" anchor="ctr"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sz="1600"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19" name="弧形 18"/>
          <p:cNvSpPr/>
          <p:nvPr>
            <p:custDataLst>
              <p:tags r:id="rId16"/>
            </p:custDataLst>
          </p:nvPr>
        </p:nvSpPr>
        <p:spPr>
          <a:xfrm flipV="1">
            <a:off x="8385175" y="2177733"/>
            <a:ext cx="2327910" cy="2327910"/>
          </a:xfrm>
          <a:prstGeom prst="arc">
            <a:avLst>
              <a:gd name="adj1" fmla="val 10822527"/>
              <a:gd name="adj2" fmla="val 20157622"/>
            </a:avLst>
          </a:prstGeom>
          <a:noFill/>
          <a:ln w="44450" cap="rnd" cmpd="sng" algn="ctr">
            <a:solidFill>
              <a:srgbClr val="FF7429">
                <a:alpha val="50000"/>
              </a:srgbClr>
            </a:solidFill>
            <a:prstDash val="solid"/>
            <a:miter lim="800000"/>
            <a:headEnd type="none"/>
            <a:tailEnd type="triangle"/>
          </a:ln>
          <a:effectLst/>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000000"/>
              </a:solidFill>
              <a:latin typeface="微软雅黑" panose="020b0503020204020204" pitchFamily="34" charset="-122"/>
              <a:ea typeface="微软雅黑" panose="020b0503020204020204" pitchFamily="34" charset="-122"/>
            </a:endParaRPr>
          </a:p>
        </p:txBody>
      </p:sp>
      <p:pic>
        <p:nvPicPr>
          <p:cNvPr id="88" name="图片 87" descr="343439383331313b343532303032383bbfcdbba7b9dcc0ed"/>
          <p:cNvPicPr>
            <a:picLocks noChangeAspect="1"/>
          </p:cNvPicPr>
          <p:nvPr>
            <p:custDataLst>
              <p:tags r:id="rId19"/>
            </p:custDataLst>
          </p:nvPr>
        </p:nvPicPr>
        <p:blipFill>
          <a:blip r:embed="rId17">
            <a:extLst>
              <a:ext uri="{96DAC541-7B7A-43D3-8B79-37D633B846F1}">
                <asvg:svgBlip xmlns:asvg="http://schemas.microsoft.com/office/drawing/2016/SVG/main" r:embed="rId18"/>
              </a:ext>
            </a:extLst>
          </a:blip>
          <a:stretch>
            <a:fillRect/>
          </a:stretch>
        </p:blipFill>
        <p:spPr>
          <a:xfrm>
            <a:off x="9393555" y="2901633"/>
            <a:ext cx="311150" cy="311150"/>
          </a:xfrm>
          <a:prstGeom prst="rect">
            <a:avLst/>
          </a:prstGeom>
          <a:effectLst>
            <a:outerShdw blurRad="50800" dist="38100" dir="5400000" sx="102000" sy="102000" algn="ctr" rotWithShape="0">
              <a:srgbClr val="FF7429">
                <a:lumMod val="75000"/>
                <a:alpha val="20000"/>
              </a:srgbClr>
            </a:outerShdw>
          </a:effectLst>
        </p:spPr>
      </p:pic>
      <p:sp>
        <p:nvSpPr>
          <p:cNvPr id="8" name="椭圆 7"/>
          <p:cNvSpPr/>
          <p:nvPr>
            <p:custDataLst>
              <p:tags r:id="rId20"/>
            </p:custDataLst>
          </p:nvPr>
        </p:nvSpPr>
        <p:spPr>
          <a:xfrm>
            <a:off x="1728470" y="2423478"/>
            <a:ext cx="1830705" cy="1830705"/>
          </a:xfrm>
          <a:prstGeom prst="ellipse">
            <a:avLst/>
          </a:prstGeom>
          <a:solidFill>
            <a:srgbClr val="376FFF">
              <a:alpha val="15000"/>
            </a:srgbClr>
          </a:solidFill>
          <a:ln w="12700" cap="flat" cmpd="sng" algn="ctr">
            <a:noFill/>
            <a:prstDash val="solid"/>
            <a:miter lim="800000"/>
          </a:ln>
          <a:effectLst/>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18" name="椭圆 17"/>
          <p:cNvSpPr/>
          <p:nvPr>
            <p:custDataLst>
              <p:tags r:id="rId21"/>
            </p:custDataLst>
          </p:nvPr>
        </p:nvSpPr>
        <p:spPr>
          <a:xfrm>
            <a:off x="1822450" y="2518093"/>
            <a:ext cx="1642110" cy="1642110"/>
          </a:xfrm>
          <a:prstGeom prst="ellipse">
            <a:avLst/>
          </a:prstGeom>
          <a:solidFill>
            <a:srgbClr val="376FFF"/>
          </a:solidFill>
          <a:ln w="12700" cap="flat" cmpd="sng" algn="ctr">
            <a:noFill/>
            <a:prstDash val="solid"/>
            <a:miter lim="800000"/>
          </a:ln>
          <a:effectLst>
            <a:innerShdw blurRad="152400">
              <a:srgbClr val="376FFF">
                <a:lumMod val="20000"/>
                <a:lumOff val="80000"/>
                <a:alpha val="60000"/>
              </a:srgbClr>
            </a:innerShdw>
          </a:effectLst>
        </p:spPr>
        <p:txBody>
          <a:bodyPr vertOverflow="overflow" horzOverflow="overflow" vert="horz" wrap="square" lIns="136525" tIns="288290" rIns="136525" bIns="0" numCol="1" spcCol="0" rtlCol="0" fromWordArt="0" anchor="t"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sz="1600"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9" name="椭圆 8"/>
          <p:cNvSpPr/>
          <p:nvPr>
            <p:custDataLst>
              <p:tags r:id="rId22"/>
            </p:custDataLst>
          </p:nvPr>
        </p:nvSpPr>
        <p:spPr>
          <a:xfrm>
            <a:off x="1908175" y="2603183"/>
            <a:ext cx="1471295" cy="1471295"/>
          </a:xfrm>
          <a:prstGeom prst="ellipse">
            <a:avLst/>
          </a:prstGeom>
          <a:noFill/>
          <a:ln w="12700" cap="flat" cmpd="sng" algn="ctr">
            <a:gradFill>
              <a:gsLst>
                <a:gs pos="0">
                  <a:srgbClr val="FFFFFF">
                    <a:alpha val="45000"/>
                  </a:srgbClr>
                </a:gs>
                <a:gs pos="100000">
                  <a:srgbClr val="FFFFFF">
                    <a:alpha val="45000"/>
                  </a:srgbClr>
                </a:gs>
                <a:gs pos="75000">
                  <a:srgbClr val="FFFFFF">
                    <a:alpha val="0"/>
                  </a:srgbClr>
                </a:gs>
                <a:gs pos="25000">
                  <a:srgbClr val="FFFFFF">
                    <a:alpha val="0"/>
                  </a:srgbClr>
                </a:gs>
              </a:gsLst>
              <a:lin ang="5400000" scaled="1"/>
            </a:gradFill>
            <a:prstDash val="solid"/>
            <a:miter lim="800000"/>
          </a:ln>
          <a:effectLst>
            <a:outerShdw dist="12700" dir="5400000" algn="t" rotWithShape="0">
              <a:srgbClr val="376FFF">
                <a:lumMod val="75000"/>
                <a:alpha val="30000"/>
              </a:srgbClr>
            </a:outerShdw>
          </a:effectLst>
        </p:spPr>
        <p:txBody>
          <a:bodyPr vertOverflow="overflow" horzOverflow="overflow" vert="horz" wrap="square" numCol="1" spcCol="0" rtlCol="0" fromWordArt="0" anchor="ctr"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sz="1600"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15" name="弧形 14"/>
          <p:cNvSpPr/>
          <p:nvPr>
            <p:custDataLst>
              <p:tags r:id="rId23"/>
            </p:custDataLst>
          </p:nvPr>
        </p:nvSpPr>
        <p:spPr>
          <a:xfrm flipV="1">
            <a:off x="1479550" y="2177733"/>
            <a:ext cx="2327910" cy="2327910"/>
          </a:xfrm>
          <a:prstGeom prst="arc">
            <a:avLst>
              <a:gd name="adj1" fmla="val 1352946"/>
              <a:gd name="adj2" fmla="val 10848491"/>
            </a:avLst>
          </a:prstGeom>
          <a:noFill/>
          <a:ln w="44450" cap="rnd" cmpd="sng" algn="ctr">
            <a:solidFill>
              <a:srgbClr val="376FFF">
                <a:alpha val="50000"/>
              </a:srgbClr>
            </a:solidFill>
            <a:prstDash val="solid"/>
            <a:miter lim="800000"/>
            <a:headEnd type="triangle"/>
          </a:ln>
          <a:effectLst/>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000000"/>
              </a:solidFill>
              <a:latin typeface="微软雅黑" panose="020b0503020204020204" pitchFamily="34" charset="-122"/>
              <a:ea typeface="微软雅黑" panose="020b0503020204020204" pitchFamily="34" charset="-122"/>
            </a:endParaRPr>
          </a:p>
        </p:txBody>
      </p:sp>
      <p:pic>
        <p:nvPicPr>
          <p:cNvPr id="17" name="图片 16" descr="343439383331313b343532303033313bd3a6d3c3c9ccb3c7"/>
          <p:cNvPicPr>
            <a:picLocks noChangeAspect="1"/>
          </p:cNvPicPr>
          <p:nvPr>
            <p:custDataLst>
              <p:tags r:id="rId26"/>
            </p:custDataLst>
          </p:nvPr>
        </p:nvPicPr>
        <p:blipFill>
          <a:blip r:embed="rId24">
            <a:extLst>
              <a:ext uri="{96DAC541-7B7A-43D3-8B79-37D633B846F1}">
                <asvg:svgBlip xmlns:asvg="http://schemas.microsoft.com/office/drawing/2016/SVG/main" r:embed="rId25"/>
              </a:ext>
            </a:extLst>
          </a:blip>
          <a:stretch>
            <a:fillRect/>
          </a:stretch>
        </p:blipFill>
        <p:spPr>
          <a:xfrm>
            <a:off x="2496820" y="2918778"/>
            <a:ext cx="294005" cy="294005"/>
          </a:xfrm>
          <a:prstGeom prst="rect">
            <a:avLst/>
          </a:prstGeom>
          <a:effectLst>
            <a:outerShdw blurRad="50800" dist="38100" dir="5400000" algn="t" rotWithShape="0">
              <a:srgbClr val="376FFF">
                <a:lumMod val="75000"/>
                <a:alpha val="20000"/>
              </a:srgbClr>
            </a:outerShdw>
          </a:effectLst>
        </p:spPr>
      </p:pic>
      <p:sp>
        <p:nvSpPr>
          <p:cNvPr id="21" name="椭圆 20"/>
          <p:cNvSpPr/>
          <p:nvPr>
            <p:custDataLst>
              <p:tags r:id="rId27"/>
            </p:custDataLst>
          </p:nvPr>
        </p:nvSpPr>
        <p:spPr>
          <a:xfrm>
            <a:off x="4030345" y="2423478"/>
            <a:ext cx="1830705" cy="1830705"/>
          </a:xfrm>
          <a:prstGeom prst="ellipse">
            <a:avLst/>
          </a:prstGeom>
          <a:solidFill>
            <a:srgbClr val="17D594">
              <a:alpha val="15000"/>
            </a:srgbClr>
          </a:solidFill>
          <a:ln w="12700" cap="flat" cmpd="sng" algn="ctr">
            <a:noFill/>
            <a:prstDash val="solid"/>
            <a:miter lim="800000"/>
          </a:ln>
          <a:effectLst/>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25" name="椭圆 24"/>
          <p:cNvSpPr/>
          <p:nvPr>
            <p:custDataLst>
              <p:tags r:id="rId28"/>
            </p:custDataLst>
          </p:nvPr>
        </p:nvSpPr>
        <p:spPr>
          <a:xfrm>
            <a:off x="4124325" y="2518093"/>
            <a:ext cx="1642110" cy="1642110"/>
          </a:xfrm>
          <a:prstGeom prst="ellipse">
            <a:avLst/>
          </a:prstGeom>
          <a:solidFill>
            <a:srgbClr val="17D594"/>
          </a:solidFill>
          <a:ln w="12700" cap="flat" cmpd="sng" algn="ctr">
            <a:noFill/>
            <a:prstDash val="solid"/>
            <a:miter lim="800000"/>
          </a:ln>
          <a:effectLst>
            <a:innerShdw blurRad="152400">
              <a:srgbClr val="17D594">
                <a:lumMod val="20000"/>
                <a:lumOff val="80000"/>
                <a:alpha val="60000"/>
              </a:srgbClr>
            </a:innerShdw>
          </a:effectLst>
        </p:spPr>
        <p:txBody>
          <a:bodyPr vertOverflow="overflow" horzOverflow="overflow" vert="horz" wrap="square" lIns="136525" tIns="288290" rIns="136525" bIns="0" numCol="1" spcCol="0" rtlCol="0" fromWordArt="0" anchor="t"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sz="1600"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26" name="椭圆 25"/>
          <p:cNvSpPr/>
          <p:nvPr>
            <p:custDataLst>
              <p:tags r:id="rId29"/>
            </p:custDataLst>
          </p:nvPr>
        </p:nvSpPr>
        <p:spPr>
          <a:xfrm>
            <a:off x="4210050" y="2603183"/>
            <a:ext cx="1471295" cy="1471295"/>
          </a:xfrm>
          <a:prstGeom prst="ellipse">
            <a:avLst/>
          </a:prstGeom>
          <a:noFill/>
          <a:ln w="12700" cap="flat" cmpd="sng" algn="ctr">
            <a:gradFill>
              <a:gsLst>
                <a:gs pos="0">
                  <a:srgbClr val="FFFFFF">
                    <a:alpha val="45000"/>
                  </a:srgbClr>
                </a:gs>
                <a:gs pos="100000">
                  <a:srgbClr val="FFFFFF">
                    <a:alpha val="45000"/>
                  </a:srgbClr>
                </a:gs>
                <a:gs pos="75000">
                  <a:srgbClr val="FFFFFF">
                    <a:alpha val="0"/>
                  </a:srgbClr>
                </a:gs>
                <a:gs pos="25000">
                  <a:srgbClr val="FFFFFF">
                    <a:alpha val="0"/>
                  </a:srgbClr>
                </a:gs>
              </a:gsLst>
              <a:lin ang="5400000" scaled="1"/>
            </a:gradFill>
            <a:prstDash val="solid"/>
            <a:miter lim="800000"/>
          </a:ln>
          <a:effectLst>
            <a:outerShdw dist="12700" dir="5400000" algn="t" rotWithShape="0">
              <a:srgbClr val="17D594">
                <a:lumMod val="75000"/>
                <a:alpha val="30000"/>
              </a:srgbClr>
            </a:outerShdw>
          </a:effectLst>
        </p:spPr>
        <p:txBody>
          <a:bodyPr vertOverflow="overflow" horzOverflow="overflow" vert="horz" wrap="square" numCol="1" spcCol="0" rtlCol="0" fromWordArt="0" anchor="ctr"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sz="1600" b="1">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29" name="弧形 28"/>
          <p:cNvSpPr/>
          <p:nvPr>
            <p:custDataLst>
              <p:tags r:id="rId30"/>
            </p:custDataLst>
          </p:nvPr>
        </p:nvSpPr>
        <p:spPr>
          <a:xfrm flipV="1">
            <a:off x="3781425" y="2177733"/>
            <a:ext cx="2327910" cy="2327910"/>
          </a:xfrm>
          <a:prstGeom prst="arc">
            <a:avLst>
              <a:gd name="adj1" fmla="val 10822527"/>
              <a:gd name="adj2" fmla="val 20157622"/>
            </a:avLst>
          </a:prstGeom>
          <a:noFill/>
          <a:ln w="44450" cap="rnd" cmpd="sng" algn="ctr">
            <a:solidFill>
              <a:srgbClr val="17D594">
                <a:alpha val="50000"/>
              </a:srgbClr>
            </a:solidFill>
            <a:prstDash val="solid"/>
            <a:miter lim="800000"/>
            <a:headEnd type="none"/>
            <a:tailEnd type="triangle"/>
          </a:ln>
          <a:effectLst/>
        </p:spPr>
        <p:txBody>
          <a:bodyPr rtlCol="0"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000000"/>
              </a:solidFill>
              <a:latin typeface="微软雅黑" panose="020b0503020204020204" pitchFamily="34" charset="-122"/>
              <a:ea typeface="微软雅黑" panose="020b0503020204020204" pitchFamily="34" charset="-122"/>
            </a:endParaRPr>
          </a:p>
        </p:txBody>
      </p:sp>
      <p:pic>
        <p:nvPicPr>
          <p:cNvPr id="47" name="图片 46" descr="343435383038363b343532323339393bd6b4d0d0d5aad2aa"/>
          <p:cNvPicPr>
            <a:picLocks noChangeAspect="1"/>
          </p:cNvPicPr>
          <p:nvPr>
            <p:custDataLst>
              <p:tags r:id="rId33"/>
            </p:custDataLst>
          </p:nvPr>
        </p:nvPicPr>
        <p:blipFill>
          <a:blip r:embed="rId31">
            <a:extLst>
              <a:ext uri="{96DAC541-7B7A-43D3-8B79-37D633B846F1}">
                <asvg:svgBlip xmlns:asvg="http://schemas.microsoft.com/office/drawing/2016/SVG/main" r:embed="rId32"/>
              </a:ext>
            </a:extLst>
          </a:blip>
          <a:stretch>
            <a:fillRect/>
          </a:stretch>
        </p:blipFill>
        <p:spPr>
          <a:xfrm>
            <a:off x="4789805" y="2901633"/>
            <a:ext cx="311150" cy="311150"/>
          </a:xfrm>
          <a:prstGeom prst="rect">
            <a:avLst/>
          </a:prstGeom>
          <a:effectLst>
            <a:outerShdw blurRad="50800" dist="38100" dir="5400000" algn="t" rotWithShape="0">
              <a:srgbClr val="17D594">
                <a:lumMod val="75000"/>
                <a:alpha val="20000"/>
              </a:srgbClr>
            </a:outerShdw>
          </a:effectLst>
        </p:spPr>
      </p:pic>
      <p:sp>
        <p:nvSpPr>
          <p:cNvPr id="11" name="标题"/>
          <p:cNvSpPr txBox="1"/>
          <p:nvPr>
            <p:custDataLst>
              <p:tags r:id="rId34"/>
            </p:custDataLst>
          </p:nvPr>
        </p:nvSpPr>
        <p:spPr>
          <a:xfrm>
            <a:off x="1955165" y="3258503"/>
            <a:ext cx="1376680" cy="515620"/>
          </a:xfrm>
          <a:prstGeom prst="rect">
            <a:avLst/>
          </a:prstGeom>
          <a:noFill/>
        </p:spPr>
        <p:txBody>
          <a:bodyPr wrap="square" lIns="36195" tIns="36195" rIns="36195" bIns="36195"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1600" b="1" spc="300">
                <a:solidFill>
                  <a:srgbClr val="FFFFFF"/>
                </a:solidFill>
                <a:latin typeface="微软雅黑" panose="020b0503020204020204" pitchFamily="34" charset="-122"/>
                <a:ea typeface="微软雅黑" panose="020b0503020204020204" pitchFamily="34" charset="-122"/>
                <a:cs typeface="微软雅黑" panose="020b0503020204020204" pitchFamily="34" charset="-122"/>
              </a:rPr>
              <a:t>添加标题</a:t>
            </a:r>
            <a:endParaRPr lang="zh-CN" altLang="en-US" sz="1600" b="1" spc="300">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2" name="标题"/>
          <p:cNvSpPr txBox="1"/>
          <p:nvPr>
            <p:custDataLst>
              <p:tags r:id="rId35"/>
            </p:custDataLst>
          </p:nvPr>
        </p:nvSpPr>
        <p:spPr>
          <a:xfrm>
            <a:off x="4257040" y="3258503"/>
            <a:ext cx="1376680" cy="515620"/>
          </a:xfrm>
          <a:prstGeom prst="rect">
            <a:avLst/>
          </a:prstGeom>
          <a:noFill/>
        </p:spPr>
        <p:txBody>
          <a:bodyPr wrap="square" lIns="36195" tIns="36195" rIns="36195" bIns="36195"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1600" b="1" spc="300">
                <a:solidFill>
                  <a:srgbClr val="FFFFFF"/>
                </a:solidFill>
                <a:latin typeface="微软雅黑" panose="020b0503020204020204" pitchFamily="34" charset="-122"/>
                <a:ea typeface="微软雅黑" panose="020b0503020204020204" pitchFamily="34" charset="-122"/>
                <a:cs typeface="微软雅黑" panose="020b0503020204020204" pitchFamily="34" charset="-122"/>
              </a:rPr>
              <a:t>添加标题</a:t>
            </a:r>
            <a:endParaRPr lang="zh-CN" altLang="en-US" sz="1600" b="1" spc="300">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4" name="标题"/>
          <p:cNvSpPr txBox="1"/>
          <p:nvPr>
            <p:custDataLst>
              <p:tags r:id="rId36"/>
            </p:custDataLst>
          </p:nvPr>
        </p:nvSpPr>
        <p:spPr>
          <a:xfrm>
            <a:off x="6558915" y="3258503"/>
            <a:ext cx="1376680" cy="515620"/>
          </a:xfrm>
          <a:prstGeom prst="rect">
            <a:avLst/>
          </a:prstGeom>
          <a:noFill/>
        </p:spPr>
        <p:txBody>
          <a:bodyPr wrap="square" lIns="36195" tIns="36195" rIns="36195" bIns="36195"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1600" b="1" spc="300">
                <a:solidFill>
                  <a:srgbClr val="FFFFFF"/>
                </a:solidFill>
                <a:latin typeface="微软雅黑" panose="020b0503020204020204" pitchFamily="34" charset="-122"/>
                <a:ea typeface="微软雅黑" panose="020b0503020204020204" pitchFamily="34" charset="-122"/>
                <a:cs typeface="微软雅黑" panose="020b0503020204020204" pitchFamily="34" charset="-122"/>
              </a:rPr>
              <a:t>添加标题</a:t>
            </a:r>
            <a:endParaRPr lang="zh-CN" altLang="en-US" sz="1600" b="1" spc="300">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2" name="标题"/>
          <p:cNvSpPr txBox="1"/>
          <p:nvPr>
            <p:custDataLst>
              <p:tags r:id="rId37"/>
            </p:custDataLst>
          </p:nvPr>
        </p:nvSpPr>
        <p:spPr>
          <a:xfrm>
            <a:off x="8887460" y="3258503"/>
            <a:ext cx="1376680" cy="515620"/>
          </a:xfrm>
          <a:prstGeom prst="rect">
            <a:avLst/>
          </a:prstGeom>
          <a:noFill/>
        </p:spPr>
        <p:txBody>
          <a:bodyPr wrap="square" lIns="36195" tIns="36195" rIns="36195" bIns="36195"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zh-CN" altLang="en-US" sz="1600" b="1" spc="300">
                <a:solidFill>
                  <a:srgbClr val="FFFFFF"/>
                </a:solidFill>
                <a:latin typeface="微软雅黑" panose="020b0503020204020204" pitchFamily="34" charset="-122"/>
                <a:ea typeface="微软雅黑" panose="020b0503020204020204" pitchFamily="34" charset="-122"/>
                <a:cs typeface="微软雅黑" panose="020b0503020204020204" pitchFamily="34" charset="-122"/>
              </a:rPr>
              <a:t>添加标题</a:t>
            </a:r>
            <a:endParaRPr lang="zh-CN" altLang="en-US" sz="1600" b="1" spc="300">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1047750" y="1258631"/>
            <a:ext cx="10096500" cy="396938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（一）危机干预步骤</a:t>
            </a:r>
            <a:endParaRPr lang="zh-CN" altLang="en-US" sz="2800" b="1">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1.</a:t>
            </a:r>
            <a:r>
              <a:rPr lang="zh-CN" altLang="en-US" sz="2000" b="1">
                <a:solidFill>
                  <a:schemeClr val="tx1"/>
                </a:solidFill>
                <a:latin typeface="等线" panose="02010600030101010101" pitchFamily="2" charset="-122"/>
                <a:ea typeface="等线" panose="02010600030101010101" pitchFamily="2" charset="-122"/>
              </a:rPr>
              <a:t>问题评估</a:t>
            </a:r>
            <a:endParaRPr lang="zh-CN" altLang="en-US" sz="2000" b="1">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须了解事件的过程，掌握服务对象的基本资料</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对服务对象进行生理、心理、社会及危机多方面的评估，同时，通过尊重、接纳的态度与服务对象建立工作关系。</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需要注意服务对象自杀或自伤的可能性、伤人或暴力的危险性、药物治疗的需要、是否滥用毒品或酒精等特殊情况。</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1047750" y="1258631"/>
            <a:ext cx="10096500" cy="350774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（一）危机干预步骤</a:t>
            </a:r>
            <a:endParaRPr lang="zh-CN" altLang="en-US" sz="2800" b="1">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2.</a:t>
            </a:r>
            <a:r>
              <a:rPr lang="zh-CN" altLang="en-US" sz="2000" b="1">
                <a:solidFill>
                  <a:schemeClr val="tx1"/>
                </a:solidFill>
                <a:latin typeface="等线" panose="02010600030101010101" pitchFamily="2" charset="-122"/>
                <a:ea typeface="等线" panose="02010600030101010101" pitchFamily="2" charset="-122"/>
              </a:rPr>
              <a:t>制定治疗性干预计划</a:t>
            </a:r>
            <a:endParaRPr lang="zh-CN" altLang="en-US" sz="2000" b="1">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明确干预目标与设计实施过程</a:t>
            </a:r>
            <a:endParaRPr lang="zh-CN" altLang="en-US" sz="2000">
              <a:solidFill>
                <a:schemeClr val="tx1"/>
              </a:solidFill>
              <a:latin typeface="等线" panose="02010600030101010101" pitchFamily="2" charset="-122"/>
              <a:ea typeface="等线" panose="02010600030101010101" pitchFamily="2" charset="-122"/>
            </a:endParaRPr>
          </a:p>
          <a:p>
            <a:pPr marL="1828800" lvl="3"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短期目标：危机干预</a:t>
            </a:r>
            <a:endParaRPr lang="zh-CN" altLang="en-US" sz="2000">
              <a:solidFill>
                <a:schemeClr val="tx1"/>
              </a:solidFill>
              <a:latin typeface="等线" panose="02010600030101010101" pitchFamily="2" charset="-122"/>
              <a:ea typeface="等线" panose="02010600030101010101" pitchFamily="2" charset="-122"/>
            </a:endParaRPr>
          </a:p>
          <a:p>
            <a:pPr marL="1828800" lvl="3"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长期目标：针对慢性危机干预或急性事件控制后的干预</a:t>
            </a:r>
            <a:endParaRPr lang="zh-CN" altLang="en-US" sz="2000">
              <a:solidFill>
                <a:schemeClr val="tx1"/>
              </a:solidFill>
              <a:latin typeface="等线" panose="02010600030101010101" pitchFamily="2" charset="-122"/>
              <a:ea typeface="等线" panose="02010600030101010101" pitchFamily="2" charset="-122"/>
            </a:endParaRPr>
          </a:p>
          <a:p>
            <a:pPr marL="1828800" lvl="3"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实施过程：应确定事实干预的不同阶段及相应任务。</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1047750" y="891540"/>
            <a:ext cx="10096500" cy="963295"/>
          </a:xfrm>
          <a:prstGeom prst="rect">
            <a:avLst/>
          </a:prstGeom>
          <a:no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1371600" lvl="2"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3..</a:t>
            </a:r>
            <a:r>
              <a:rPr lang="zh-CN" altLang="en-US" sz="2000" b="1">
                <a:solidFill>
                  <a:schemeClr val="tx1"/>
                </a:solidFill>
                <a:latin typeface="等线" panose="02010600030101010101" pitchFamily="2" charset="-122"/>
                <a:ea typeface="等线" panose="02010600030101010101" pitchFamily="2" charset="-122"/>
              </a:rPr>
              <a:t>治疗干预</a:t>
            </a:r>
            <a:endParaRPr lang="zh-CN" altLang="en-US" sz="2000" b="1">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
        <p:nvSpPr>
          <p:cNvPr id="8" name="六边形 7"/>
          <p:cNvSpPr/>
          <p:nvPr>
            <p:custDataLst>
              <p:tags r:id="rId2"/>
            </p:custDataLst>
          </p:nvPr>
        </p:nvSpPr>
        <p:spPr>
          <a:xfrm rot="5400000">
            <a:off x="1338898" y="1974698"/>
            <a:ext cx="1854546" cy="1722570"/>
          </a:xfrm>
          <a:prstGeom prst="hexagon">
            <a:avLst>
              <a:gd name="adj" fmla="val 29159"/>
              <a:gd name="vf" fmla="val 115470"/>
            </a:avLst>
          </a:prstGeom>
          <a:noFill/>
          <a:ln w="12700" cap="flat" cmpd="sng" algn="ctr">
            <a:gradFill>
              <a:gsLst>
                <a:gs pos="3000">
                  <a:srgbClr val="376FFF">
                    <a:alpha val="0"/>
                  </a:srgbClr>
                </a:gs>
                <a:gs pos="100000">
                  <a:srgbClr val="376FFF"/>
                </a:gs>
              </a:gsLst>
              <a:lin ang="0" scaled="0"/>
            </a:grad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0" name="任意多边形 9"/>
          <p:cNvSpPr/>
          <p:nvPr>
            <p:custDataLst>
              <p:tags r:id="rId3"/>
            </p:custDataLst>
          </p:nvPr>
        </p:nvSpPr>
        <p:spPr>
          <a:xfrm>
            <a:off x="1524490" y="2543160"/>
            <a:ext cx="1469615" cy="859910"/>
          </a:xfrm>
          <a:custGeom>
            <a:gdLst>
              <a:gd name="connsiteX0" fmla="*/ 0 w 2544"/>
              <a:gd name="connsiteY0" fmla="*/ 730 h 1489"/>
              <a:gd name="connsiteX1" fmla="*/ 1264 w 2544"/>
              <a:gd name="connsiteY1" fmla="*/ 0 h 1489"/>
              <a:gd name="connsiteX2" fmla="*/ 2544 w 2544"/>
              <a:gd name="connsiteY2" fmla="*/ 741 h 1489"/>
              <a:gd name="connsiteX3" fmla="*/ 1262 w 2544"/>
              <a:gd name="connsiteY3" fmla="*/ 1489 h 1489"/>
              <a:gd name="connsiteX4" fmla="*/ 0 w 2544"/>
              <a:gd name="connsiteY4" fmla="*/ 730 h 1489"/>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44" h="1489">
                <a:moveTo>
                  <a:pt x="0" y="730"/>
                </a:moveTo>
                <a:lnTo>
                  <a:pt x="1264" y="0"/>
                </a:lnTo>
                <a:lnTo>
                  <a:pt x="2544" y="741"/>
                </a:lnTo>
                <a:lnTo>
                  <a:pt x="1262" y="1489"/>
                </a:lnTo>
                <a:lnTo>
                  <a:pt x="0" y="730"/>
                </a:lnTo>
                <a:close/>
              </a:path>
            </a:pathLst>
          </a:custGeom>
          <a:gradFill>
            <a:gsLst>
              <a:gs pos="0">
                <a:srgbClr val="376FFF">
                  <a:lumMod val="20000"/>
                  <a:lumOff val="80000"/>
                  <a:alpha val="55000"/>
                </a:srgbClr>
              </a:gs>
              <a:gs pos="100000">
                <a:srgbClr val="376FFF">
                  <a:alpha val="80000"/>
                </a:srgbClr>
              </a:gs>
            </a:gsLst>
            <a:lin ang="2700000" scaled="0"/>
          </a:gradFill>
          <a:ln w="12700" cap="flat" cmpd="sng" algn="ctr">
            <a:no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1" name="任意多边形 10"/>
          <p:cNvSpPr/>
          <p:nvPr>
            <p:custDataLst>
              <p:tags r:id="rId4"/>
            </p:custDataLst>
          </p:nvPr>
        </p:nvSpPr>
        <p:spPr>
          <a:xfrm>
            <a:off x="1523803" y="2963835"/>
            <a:ext cx="732058" cy="628264"/>
          </a:xfrm>
          <a:custGeom>
            <a:gdLst>
              <a:gd name="connsiteX0" fmla="*/ 0 w 1350"/>
              <a:gd name="connsiteY0" fmla="*/ 0 h 1160"/>
              <a:gd name="connsiteX1" fmla="*/ 1350 w 1350"/>
              <a:gd name="connsiteY1" fmla="*/ 811 h 1160"/>
              <a:gd name="connsiteX2" fmla="*/ 1348 w 1350"/>
              <a:gd name="connsiteY2" fmla="*/ 1160 h 1160"/>
              <a:gd name="connsiteX3" fmla="*/ 4 w 1350"/>
              <a:gd name="connsiteY3" fmla="*/ 373 h 1160"/>
              <a:gd name="connsiteX4" fmla="*/ 0 w 1350"/>
              <a:gd name="connsiteY4" fmla="*/ 0 h 116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350" h="1160">
                <a:moveTo>
                  <a:pt x="0" y="0"/>
                </a:moveTo>
                <a:lnTo>
                  <a:pt x="1350" y="811"/>
                </a:lnTo>
                <a:lnTo>
                  <a:pt x="1348" y="1160"/>
                </a:lnTo>
                <a:lnTo>
                  <a:pt x="4" y="373"/>
                </a:lnTo>
                <a:lnTo>
                  <a:pt x="0" y="0"/>
                </a:lnTo>
                <a:close/>
              </a:path>
            </a:pathLst>
          </a:custGeom>
          <a:gradFill>
            <a:gsLst>
              <a:gs pos="0">
                <a:srgbClr val="376FFF">
                  <a:alpha val="11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12" name="任意多边形 11"/>
          <p:cNvSpPr/>
          <p:nvPr>
            <p:custDataLst>
              <p:tags r:id="rId5"/>
            </p:custDataLst>
          </p:nvPr>
        </p:nvSpPr>
        <p:spPr>
          <a:xfrm>
            <a:off x="2255173" y="2970709"/>
            <a:ext cx="740306" cy="621390"/>
          </a:xfrm>
          <a:custGeom>
            <a:gdLst>
              <a:gd name="connsiteX0" fmla="*/ 1 w 1279"/>
              <a:gd name="connsiteY0" fmla="*/ 744 h 1074"/>
              <a:gd name="connsiteX1" fmla="*/ 1279 w 1279"/>
              <a:gd name="connsiteY1" fmla="*/ 0 h 1074"/>
              <a:gd name="connsiteX2" fmla="*/ 1275 w 1279"/>
              <a:gd name="connsiteY2" fmla="*/ 333 h 1074"/>
              <a:gd name="connsiteX3" fmla="*/ 0 w 1279"/>
              <a:gd name="connsiteY3" fmla="*/ 1074 h 1074"/>
              <a:gd name="connsiteX4" fmla="*/ 1 w 1279"/>
              <a:gd name="connsiteY4" fmla="*/ 744 h 1074"/>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79" h="1074">
                <a:moveTo>
                  <a:pt x="1" y="744"/>
                </a:moveTo>
                <a:lnTo>
                  <a:pt x="1279" y="0"/>
                </a:lnTo>
                <a:lnTo>
                  <a:pt x="1275" y="333"/>
                </a:lnTo>
                <a:lnTo>
                  <a:pt x="0" y="1074"/>
                </a:lnTo>
                <a:lnTo>
                  <a:pt x="1" y="744"/>
                </a:lnTo>
                <a:close/>
              </a:path>
            </a:pathLst>
          </a:custGeom>
          <a:gradFill>
            <a:gsLst>
              <a:gs pos="0">
                <a:srgbClr val="376FFF">
                  <a:alpha val="85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13" name="任意多边形 12"/>
          <p:cNvSpPr/>
          <p:nvPr>
            <p:custDataLst>
              <p:tags r:id="rId6"/>
            </p:custDataLst>
          </p:nvPr>
        </p:nvSpPr>
        <p:spPr>
          <a:xfrm>
            <a:off x="1531364" y="2172663"/>
            <a:ext cx="1469615" cy="860598"/>
          </a:xfrm>
          <a:custGeom>
            <a:gdLst>
              <a:gd name="connsiteX0" fmla="*/ 0 w 2544"/>
              <a:gd name="connsiteY0" fmla="*/ 730 h 1489"/>
              <a:gd name="connsiteX1" fmla="*/ 1264 w 2544"/>
              <a:gd name="connsiteY1" fmla="*/ 0 h 1489"/>
              <a:gd name="connsiteX2" fmla="*/ 2544 w 2544"/>
              <a:gd name="connsiteY2" fmla="*/ 741 h 1489"/>
              <a:gd name="connsiteX3" fmla="*/ 1262 w 2544"/>
              <a:gd name="connsiteY3" fmla="*/ 1489 h 1489"/>
              <a:gd name="connsiteX4" fmla="*/ 0 w 2544"/>
              <a:gd name="connsiteY4" fmla="*/ 730 h 1489"/>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44" h="1489">
                <a:moveTo>
                  <a:pt x="0" y="730"/>
                </a:moveTo>
                <a:lnTo>
                  <a:pt x="1264" y="0"/>
                </a:lnTo>
                <a:lnTo>
                  <a:pt x="2544" y="741"/>
                </a:lnTo>
                <a:lnTo>
                  <a:pt x="1262" y="1489"/>
                </a:lnTo>
                <a:lnTo>
                  <a:pt x="0" y="730"/>
                </a:lnTo>
                <a:close/>
              </a:path>
            </a:pathLst>
          </a:custGeom>
          <a:gradFill>
            <a:gsLst>
              <a:gs pos="0">
                <a:srgbClr val="376FFF">
                  <a:lumMod val="20000"/>
                  <a:lumOff val="80000"/>
                  <a:alpha val="70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solidFill>
                  <a:srgbClr val="376FFF"/>
                </a:solidFill>
                <a:effectLst>
                  <a:outerShdw dist="25400" dir="3000000" algn="t" rotWithShape="0">
                    <a:srgbClr val="FFFFFF">
                      <a:alpha val="40000"/>
                    </a:srgbClr>
                  </a:outerShdw>
                </a:effectLst>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rPr>
              <a:t>认知</a:t>
            </a:r>
            <a:endParaRPr lang="zh-CN" altLang="en-US" sz="2000" b="1">
              <a:solidFill>
                <a:srgbClr val="376FFF"/>
              </a:solidFill>
              <a:effectLst>
                <a:outerShdw dist="25400" dir="3000000" algn="t" rotWithShape="0">
                  <a:srgbClr val="FFFFFF">
                    <a:alpha val="40000"/>
                  </a:srgbClr>
                </a:outerShdw>
              </a:effectLst>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14" name="任意多边形 13"/>
          <p:cNvSpPr/>
          <p:nvPr>
            <p:custDataLst>
              <p:tags r:id="rId7"/>
            </p:custDataLst>
          </p:nvPr>
        </p:nvSpPr>
        <p:spPr>
          <a:xfrm>
            <a:off x="1522428" y="2592651"/>
            <a:ext cx="732058" cy="628951"/>
          </a:xfrm>
          <a:custGeom>
            <a:gdLst>
              <a:gd name="connsiteX0" fmla="*/ 0 w 1350"/>
              <a:gd name="connsiteY0" fmla="*/ 0 h 1160"/>
              <a:gd name="connsiteX1" fmla="*/ 1350 w 1350"/>
              <a:gd name="connsiteY1" fmla="*/ 811 h 1160"/>
              <a:gd name="connsiteX2" fmla="*/ 1348 w 1350"/>
              <a:gd name="connsiteY2" fmla="*/ 1160 h 1160"/>
              <a:gd name="connsiteX3" fmla="*/ 4 w 1350"/>
              <a:gd name="connsiteY3" fmla="*/ 373 h 1160"/>
              <a:gd name="connsiteX4" fmla="*/ 0 w 1350"/>
              <a:gd name="connsiteY4" fmla="*/ 0 h 116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350" h="1160">
                <a:moveTo>
                  <a:pt x="0" y="0"/>
                </a:moveTo>
                <a:lnTo>
                  <a:pt x="1350" y="811"/>
                </a:lnTo>
                <a:lnTo>
                  <a:pt x="1348" y="1160"/>
                </a:lnTo>
                <a:lnTo>
                  <a:pt x="4" y="373"/>
                </a:lnTo>
                <a:lnTo>
                  <a:pt x="0" y="0"/>
                </a:lnTo>
                <a:close/>
              </a:path>
            </a:pathLst>
          </a:custGeom>
          <a:gradFill>
            <a:gsLst>
              <a:gs pos="0">
                <a:srgbClr val="376FFF">
                  <a:alpha val="11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15" name="任意多边形 14"/>
          <p:cNvSpPr/>
          <p:nvPr>
            <p:custDataLst>
              <p:tags r:id="rId8"/>
            </p:custDataLst>
          </p:nvPr>
        </p:nvSpPr>
        <p:spPr>
          <a:xfrm>
            <a:off x="2253798" y="2599525"/>
            <a:ext cx="740306" cy="619328"/>
          </a:xfrm>
          <a:custGeom>
            <a:gdLst>
              <a:gd name="connsiteX0" fmla="*/ 1 w 1282"/>
              <a:gd name="connsiteY0" fmla="*/ 746 h 1072"/>
              <a:gd name="connsiteX1" fmla="*/ 1282 w 1282"/>
              <a:gd name="connsiteY1" fmla="*/ 0 h 1072"/>
              <a:gd name="connsiteX2" fmla="*/ 1278 w 1282"/>
              <a:gd name="connsiteY2" fmla="*/ 334 h 1072"/>
              <a:gd name="connsiteX3" fmla="*/ 0 w 1282"/>
              <a:gd name="connsiteY3" fmla="*/ 1072 h 1072"/>
              <a:gd name="connsiteX4" fmla="*/ 1 w 1282"/>
              <a:gd name="connsiteY4" fmla="*/ 746 h 107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82" h="1072">
                <a:moveTo>
                  <a:pt x="1" y="746"/>
                </a:moveTo>
                <a:lnTo>
                  <a:pt x="1282" y="0"/>
                </a:lnTo>
                <a:lnTo>
                  <a:pt x="1278" y="334"/>
                </a:lnTo>
                <a:lnTo>
                  <a:pt x="0" y="1072"/>
                </a:lnTo>
                <a:lnTo>
                  <a:pt x="1" y="746"/>
                </a:lnTo>
                <a:close/>
              </a:path>
            </a:pathLst>
          </a:custGeom>
          <a:gradFill>
            <a:gsLst>
              <a:gs pos="0">
                <a:srgbClr val="376FFF">
                  <a:alpha val="85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16" name="任意多边形 15"/>
          <p:cNvSpPr/>
          <p:nvPr>
            <p:custDataLst>
              <p:tags r:id="rId9"/>
            </p:custDataLst>
          </p:nvPr>
        </p:nvSpPr>
        <p:spPr>
          <a:xfrm>
            <a:off x="3136392" y="2293641"/>
            <a:ext cx="4904444" cy="493538"/>
          </a:xfrm>
          <a:custGeom>
            <a:gdLst>
              <a:gd name="connisteX0" fmla="*/ 0 w 5379720"/>
              <a:gd name="connsiteY0" fmla="*/ 541020 h 541020"/>
              <a:gd name="connisteX1" fmla="*/ 678180 w 5379720"/>
              <a:gd name="connsiteY1" fmla="*/ 0 h 541020"/>
              <a:gd name="connisteX2" fmla="*/ 5379720 w 5379720"/>
              <a:gd name="connsiteY2" fmla="*/ 0 h 541020"/>
            </a:gdLst>
            <a:cxnLst>
              <a:cxn ang="0">
                <a:pos x="connisteX0" y="connsiteY0"/>
              </a:cxn>
              <a:cxn ang="0">
                <a:pos x="connisteX1" y="connsiteY1"/>
              </a:cxn>
              <a:cxn ang="0">
                <a:pos x="connisteX2" y="connsiteY2"/>
              </a:cxn>
            </a:cxnLst>
            <a:rect l="l" t="t" r="r" b="b"/>
            <a:pathLst>
              <a:path w="5379720" h="541020">
                <a:moveTo>
                  <a:pt x="0" y="541020"/>
                </a:moveTo>
                <a:lnTo>
                  <a:pt x="678180" y="0"/>
                </a:lnTo>
                <a:lnTo>
                  <a:pt x="5379720" y="0"/>
                </a:lnTo>
              </a:path>
            </a:pathLst>
          </a:custGeom>
          <a:noFill/>
          <a:ln w="12700" cap="flat" cmpd="sng" algn="ctr">
            <a:solidFill>
              <a:srgbClr val="376FFF"/>
            </a:solidFill>
            <a:prstDash val="solid"/>
            <a:miter lim="800000"/>
            <a:tailEnd type="oval"/>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1" name="六边形 20"/>
          <p:cNvSpPr/>
          <p:nvPr>
            <p:custDataLst>
              <p:tags r:id="rId10"/>
            </p:custDataLst>
          </p:nvPr>
        </p:nvSpPr>
        <p:spPr>
          <a:xfrm rot="5400000">
            <a:off x="9009352" y="1847533"/>
            <a:ext cx="1854546" cy="1722570"/>
          </a:xfrm>
          <a:prstGeom prst="hexagon">
            <a:avLst>
              <a:gd name="adj" fmla="val 29159"/>
              <a:gd name="vf" fmla="val 115470"/>
            </a:avLst>
          </a:prstGeom>
          <a:noFill/>
          <a:ln w="12700" cap="flat" cmpd="sng" algn="ctr">
            <a:gradFill>
              <a:gsLst>
                <a:gs pos="3000">
                  <a:srgbClr val="376FFF">
                    <a:alpha val="0"/>
                  </a:srgbClr>
                </a:gs>
                <a:gs pos="100000">
                  <a:srgbClr val="376FFF"/>
                </a:gs>
              </a:gsLst>
              <a:lin ang="0" scaled="0"/>
            </a:grad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 name="任意多边形 1"/>
          <p:cNvSpPr/>
          <p:nvPr>
            <p:custDataLst>
              <p:tags r:id="rId11"/>
            </p:custDataLst>
          </p:nvPr>
        </p:nvSpPr>
        <p:spPr>
          <a:xfrm>
            <a:off x="9201130" y="2415307"/>
            <a:ext cx="1469615" cy="859910"/>
          </a:xfrm>
          <a:custGeom>
            <a:gdLst>
              <a:gd name="connsiteX0" fmla="*/ 0 w 2544"/>
              <a:gd name="connsiteY0" fmla="*/ 730 h 1489"/>
              <a:gd name="connsiteX1" fmla="*/ 1264 w 2544"/>
              <a:gd name="connsiteY1" fmla="*/ 0 h 1489"/>
              <a:gd name="connsiteX2" fmla="*/ 2544 w 2544"/>
              <a:gd name="connsiteY2" fmla="*/ 741 h 1489"/>
              <a:gd name="connsiteX3" fmla="*/ 1262 w 2544"/>
              <a:gd name="connsiteY3" fmla="*/ 1489 h 1489"/>
              <a:gd name="connsiteX4" fmla="*/ 0 w 2544"/>
              <a:gd name="connsiteY4" fmla="*/ 730 h 1489"/>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44" h="1489">
                <a:moveTo>
                  <a:pt x="0" y="730"/>
                </a:moveTo>
                <a:lnTo>
                  <a:pt x="1264" y="0"/>
                </a:lnTo>
                <a:lnTo>
                  <a:pt x="2544" y="741"/>
                </a:lnTo>
                <a:lnTo>
                  <a:pt x="1262" y="1489"/>
                </a:lnTo>
                <a:lnTo>
                  <a:pt x="0" y="730"/>
                </a:lnTo>
                <a:close/>
              </a:path>
            </a:pathLst>
          </a:custGeom>
          <a:gradFill>
            <a:gsLst>
              <a:gs pos="0">
                <a:srgbClr val="376FFF">
                  <a:lumMod val="20000"/>
                  <a:lumOff val="80000"/>
                  <a:alpha val="55000"/>
                </a:srgbClr>
              </a:gs>
              <a:gs pos="100000">
                <a:srgbClr val="376FFF">
                  <a:alpha val="80000"/>
                </a:srgbClr>
              </a:gs>
            </a:gsLst>
            <a:lin ang="2700000" scaled="0"/>
          </a:gradFill>
          <a:ln w="12700" cap="flat" cmpd="sng" algn="ctr">
            <a:no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30" name="任意多边形 29"/>
          <p:cNvSpPr/>
          <p:nvPr>
            <p:custDataLst>
              <p:tags r:id="rId12"/>
            </p:custDataLst>
          </p:nvPr>
        </p:nvSpPr>
        <p:spPr>
          <a:xfrm>
            <a:off x="9201130" y="2835983"/>
            <a:ext cx="732058" cy="628264"/>
          </a:xfrm>
          <a:custGeom>
            <a:gdLst>
              <a:gd name="connsiteX0" fmla="*/ 0 w 1350"/>
              <a:gd name="connsiteY0" fmla="*/ 0 h 1160"/>
              <a:gd name="connsiteX1" fmla="*/ 1350 w 1350"/>
              <a:gd name="connsiteY1" fmla="*/ 811 h 1160"/>
              <a:gd name="connsiteX2" fmla="*/ 1348 w 1350"/>
              <a:gd name="connsiteY2" fmla="*/ 1160 h 1160"/>
              <a:gd name="connsiteX3" fmla="*/ 4 w 1350"/>
              <a:gd name="connsiteY3" fmla="*/ 373 h 1160"/>
              <a:gd name="connsiteX4" fmla="*/ 0 w 1350"/>
              <a:gd name="connsiteY4" fmla="*/ 0 h 116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350" h="1160">
                <a:moveTo>
                  <a:pt x="0" y="0"/>
                </a:moveTo>
                <a:lnTo>
                  <a:pt x="1350" y="811"/>
                </a:lnTo>
                <a:lnTo>
                  <a:pt x="1348" y="1160"/>
                </a:lnTo>
                <a:lnTo>
                  <a:pt x="4" y="373"/>
                </a:lnTo>
                <a:lnTo>
                  <a:pt x="0" y="0"/>
                </a:lnTo>
                <a:close/>
              </a:path>
            </a:pathLst>
          </a:custGeom>
          <a:gradFill>
            <a:gsLst>
              <a:gs pos="0">
                <a:srgbClr val="376FFF">
                  <a:alpha val="11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34" name="任意多边形 33"/>
          <p:cNvSpPr/>
          <p:nvPr>
            <p:custDataLst>
              <p:tags r:id="rId13"/>
            </p:custDataLst>
          </p:nvPr>
        </p:nvSpPr>
        <p:spPr>
          <a:xfrm>
            <a:off x="9931813" y="2842857"/>
            <a:ext cx="740306" cy="619328"/>
          </a:xfrm>
          <a:custGeom>
            <a:gdLst>
              <a:gd name="connsiteX0" fmla="*/ 1 w 1282"/>
              <a:gd name="connsiteY0" fmla="*/ 746 h 1072"/>
              <a:gd name="connsiteX1" fmla="*/ 1282 w 1282"/>
              <a:gd name="connsiteY1" fmla="*/ 0 h 1072"/>
              <a:gd name="connsiteX2" fmla="*/ 1278 w 1282"/>
              <a:gd name="connsiteY2" fmla="*/ 334 h 1072"/>
              <a:gd name="connsiteX3" fmla="*/ 0 w 1282"/>
              <a:gd name="connsiteY3" fmla="*/ 1072 h 1072"/>
              <a:gd name="connsiteX4" fmla="*/ 1 w 1282"/>
              <a:gd name="connsiteY4" fmla="*/ 746 h 107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82" h="1072">
                <a:moveTo>
                  <a:pt x="1" y="746"/>
                </a:moveTo>
                <a:lnTo>
                  <a:pt x="1282" y="0"/>
                </a:lnTo>
                <a:lnTo>
                  <a:pt x="1278" y="334"/>
                </a:lnTo>
                <a:lnTo>
                  <a:pt x="0" y="1072"/>
                </a:lnTo>
                <a:lnTo>
                  <a:pt x="1" y="746"/>
                </a:lnTo>
                <a:close/>
              </a:path>
            </a:pathLst>
          </a:custGeom>
          <a:gradFill>
            <a:gsLst>
              <a:gs pos="0">
                <a:srgbClr val="376FFF">
                  <a:alpha val="85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35" name="任意多边形 34"/>
          <p:cNvSpPr/>
          <p:nvPr>
            <p:custDataLst>
              <p:tags r:id="rId14"/>
            </p:custDataLst>
          </p:nvPr>
        </p:nvSpPr>
        <p:spPr>
          <a:xfrm>
            <a:off x="9201817" y="2044811"/>
            <a:ext cx="1469615" cy="860598"/>
          </a:xfrm>
          <a:custGeom>
            <a:gdLst>
              <a:gd name="connsiteX0" fmla="*/ 0 w 2544"/>
              <a:gd name="connsiteY0" fmla="*/ 730 h 1489"/>
              <a:gd name="connsiteX1" fmla="*/ 1264 w 2544"/>
              <a:gd name="connsiteY1" fmla="*/ 0 h 1489"/>
              <a:gd name="connsiteX2" fmla="*/ 2544 w 2544"/>
              <a:gd name="connsiteY2" fmla="*/ 741 h 1489"/>
              <a:gd name="connsiteX3" fmla="*/ 1262 w 2544"/>
              <a:gd name="connsiteY3" fmla="*/ 1489 h 1489"/>
              <a:gd name="connsiteX4" fmla="*/ 0 w 2544"/>
              <a:gd name="connsiteY4" fmla="*/ 730 h 1489"/>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44" h="1489">
                <a:moveTo>
                  <a:pt x="0" y="730"/>
                </a:moveTo>
                <a:lnTo>
                  <a:pt x="1264" y="0"/>
                </a:lnTo>
                <a:lnTo>
                  <a:pt x="2544" y="741"/>
                </a:lnTo>
                <a:lnTo>
                  <a:pt x="1262" y="1489"/>
                </a:lnTo>
                <a:lnTo>
                  <a:pt x="0" y="730"/>
                </a:lnTo>
                <a:close/>
              </a:path>
            </a:pathLst>
          </a:custGeom>
          <a:gradFill>
            <a:gsLst>
              <a:gs pos="0">
                <a:srgbClr val="376FFF">
                  <a:lumMod val="20000"/>
                  <a:lumOff val="80000"/>
                  <a:alpha val="70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solidFill>
                  <a:srgbClr val="376FFF"/>
                </a:solidFill>
                <a:effectLst>
                  <a:outerShdw dist="25400" dir="3000000" algn="t" rotWithShape="0">
                    <a:srgbClr val="FFFFFF">
                      <a:alpha val="40000"/>
                    </a:srgbClr>
                  </a:outerShdw>
                </a:effectLst>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rPr>
              <a:t>疏导</a:t>
            </a:r>
            <a:endParaRPr lang="zh-CN" altLang="en-US" sz="2000" b="1">
              <a:solidFill>
                <a:srgbClr val="376FFF"/>
              </a:solidFill>
              <a:effectLst>
                <a:outerShdw dist="25400" dir="3000000" algn="t" rotWithShape="0">
                  <a:srgbClr val="FFFFFF">
                    <a:alpha val="40000"/>
                  </a:srgbClr>
                </a:outerShdw>
              </a:effectLst>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36" name="任意多边形 35"/>
          <p:cNvSpPr/>
          <p:nvPr>
            <p:custDataLst>
              <p:tags r:id="rId15"/>
            </p:custDataLst>
          </p:nvPr>
        </p:nvSpPr>
        <p:spPr>
          <a:xfrm>
            <a:off x="9192882" y="2465486"/>
            <a:ext cx="732058" cy="628951"/>
          </a:xfrm>
          <a:custGeom>
            <a:gdLst>
              <a:gd name="connsiteX0" fmla="*/ 0 w 1350"/>
              <a:gd name="connsiteY0" fmla="*/ 0 h 1160"/>
              <a:gd name="connsiteX1" fmla="*/ 1350 w 1350"/>
              <a:gd name="connsiteY1" fmla="*/ 811 h 1160"/>
              <a:gd name="connsiteX2" fmla="*/ 1348 w 1350"/>
              <a:gd name="connsiteY2" fmla="*/ 1160 h 1160"/>
              <a:gd name="connsiteX3" fmla="*/ 4 w 1350"/>
              <a:gd name="connsiteY3" fmla="*/ 373 h 1160"/>
              <a:gd name="connsiteX4" fmla="*/ 0 w 1350"/>
              <a:gd name="connsiteY4" fmla="*/ 0 h 116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350" h="1160">
                <a:moveTo>
                  <a:pt x="0" y="0"/>
                </a:moveTo>
                <a:lnTo>
                  <a:pt x="1350" y="811"/>
                </a:lnTo>
                <a:lnTo>
                  <a:pt x="1348" y="1160"/>
                </a:lnTo>
                <a:lnTo>
                  <a:pt x="4" y="373"/>
                </a:lnTo>
                <a:lnTo>
                  <a:pt x="0" y="0"/>
                </a:lnTo>
                <a:close/>
              </a:path>
            </a:pathLst>
          </a:custGeom>
          <a:gradFill>
            <a:gsLst>
              <a:gs pos="0">
                <a:srgbClr val="376FFF">
                  <a:alpha val="11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43" name="任意多边形 42"/>
          <p:cNvSpPr/>
          <p:nvPr>
            <p:custDataLst>
              <p:tags r:id="rId16"/>
            </p:custDataLst>
          </p:nvPr>
        </p:nvSpPr>
        <p:spPr>
          <a:xfrm>
            <a:off x="9924252" y="2472360"/>
            <a:ext cx="740306" cy="619328"/>
          </a:xfrm>
          <a:custGeom>
            <a:gdLst>
              <a:gd name="connsiteX0" fmla="*/ 1 w 1282"/>
              <a:gd name="connsiteY0" fmla="*/ 746 h 1072"/>
              <a:gd name="connsiteX1" fmla="*/ 1282 w 1282"/>
              <a:gd name="connsiteY1" fmla="*/ 0 h 1072"/>
              <a:gd name="connsiteX2" fmla="*/ 1278 w 1282"/>
              <a:gd name="connsiteY2" fmla="*/ 334 h 1072"/>
              <a:gd name="connsiteX3" fmla="*/ 0 w 1282"/>
              <a:gd name="connsiteY3" fmla="*/ 1072 h 1072"/>
              <a:gd name="connsiteX4" fmla="*/ 1 w 1282"/>
              <a:gd name="connsiteY4" fmla="*/ 746 h 107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82" h="1072">
                <a:moveTo>
                  <a:pt x="1" y="746"/>
                </a:moveTo>
                <a:lnTo>
                  <a:pt x="1282" y="0"/>
                </a:lnTo>
                <a:lnTo>
                  <a:pt x="1278" y="334"/>
                </a:lnTo>
                <a:lnTo>
                  <a:pt x="0" y="1072"/>
                </a:lnTo>
                <a:lnTo>
                  <a:pt x="1" y="746"/>
                </a:lnTo>
                <a:close/>
              </a:path>
            </a:pathLst>
          </a:custGeom>
          <a:gradFill>
            <a:gsLst>
              <a:gs pos="0">
                <a:srgbClr val="376FFF">
                  <a:alpha val="85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47" name="任意多边形 46"/>
          <p:cNvSpPr/>
          <p:nvPr>
            <p:custDataLst>
              <p:tags r:id="rId17"/>
            </p:custDataLst>
          </p:nvPr>
        </p:nvSpPr>
        <p:spPr>
          <a:xfrm>
            <a:off x="4199079" y="2882725"/>
            <a:ext cx="4871449" cy="503848"/>
          </a:xfrm>
          <a:custGeom>
            <a:gdLst>
              <a:gd name="connisteX0" fmla="*/ 5343525 w 5343525"/>
              <a:gd name="connsiteY0" fmla="*/ 0 h 552450"/>
              <a:gd name="connisteX1" fmla="*/ 4695825 w 5343525"/>
              <a:gd name="connsiteY1" fmla="*/ 552450 h 552450"/>
              <a:gd name="connisteX2" fmla="*/ 0 w 5343525"/>
              <a:gd name="connsiteY2" fmla="*/ 552450 h 552450"/>
            </a:gdLst>
            <a:cxnLst>
              <a:cxn ang="0">
                <a:pos x="connisteX0" y="connsiteY0"/>
              </a:cxn>
              <a:cxn ang="0">
                <a:pos x="connisteX1" y="connsiteY1"/>
              </a:cxn>
              <a:cxn ang="0">
                <a:pos x="connisteX2" y="connsiteY2"/>
              </a:cxn>
            </a:cxnLst>
            <a:rect l="l" t="t" r="r" b="b"/>
            <a:pathLst>
              <a:path w="5343525" h="552450">
                <a:moveTo>
                  <a:pt x="5343525" y="0"/>
                </a:moveTo>
                <a:lnTo>
                  <a:pt x="4695825" y="552450"/>
                </a:lnTo>
                <a:lnTo>
                  <a:pt x="0" y="552450"/>
                </a:lnTo>
              </a:path>
            </a:pathLst>
          </a:custGeom>
          <a:noFill/>
          <a:ln w="12700" cap="flat" cmpd="sng" algn="ctr">
            <a:solidFill>
              <a:srgbClr val="376FFF"/>
            </a:solidFill>
            <a:prstDash val="solid"/>
            <a:miter lim="800000"/>
            <a:tailEnd type="oval"/>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49" name="六边形 48"/>
          <p:cNvSpPr/>
          <p:nvPr>
            <p:custDataLst>
              <p:tags r:id="rId18"/>
            </p:custDataLst>
          </p:nvPr>
        </p:nvSpPr>
        <p:spPr>
          <a:xfrm rot="5400000">
            <a:off x="1338898" y="4334467"/>
            <a:ext cx="1854546" cy="1722570"/>
          </a:xfrm>
          <a:prstGeom prst="hexagon">
            <a:avLst>
              <a:gd name="adj" fmla="val 29159"/>
              <a:gd name="vf" fmla="val 115470"/>
            </a:avLst>
          </a:prstGeom>
          <a:noFill/>
          <a:ln w="12700" cap="flat" cmpd="sng" algn="ctr">
            <a:gradFill>
              <a:gsLst>
                <a:gs pos="3000">
                  <a:srgbClr val="376FFF">
                    <a:alpha val="0"/>
                  </a:srgbClr>
                </a:gs>
                <a:gs pos="100000">
                  <a:srgbClr val="376FFF"/>
                </a:gs>
              </a:gsLst>
              <a:lin ang="0" scaled="0"/>
            </a:grad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56" name="任意多边形 55"/>
          <p:cNvSpPr/>
          <p:nvPr>
            <p:custDataLst>
              <p:tags r:id="rId19"/>
            </p:custDataLst>
          </p:nvPr>
        </p:nvSpPr>
        <p:spPr>
          <a:xfrm>
            <a:off x="1530677" y="4902929"/>
            <a:ext cx="1469615" cy="859910"/>
          </a:xfrm>
          <a:custGeom>
            <a:gdLst>
              <a:gd name="connsiteX0" fmla="*/ 0 w 2544"/>
              <a:gd name="connsiteY0" fmla="*/ 730 h 1489"/>
              <a:gd name="connsiteX1" fmla="*/ 1264 w 2544"/>
              <a:gd name="connsiteY1" fmla="*/ 0 h 1489"/>
              <a:gd name="connsiteX2" fmla="*/ 2544 w 2544"/>
              <a:gd name="connsiteY2" fmla="*/ 741 h 1489"/>
              <a:gd name="connsiteX3" fmla="*/ 1262 w 2544"/>
              <a:gd name="connsiteY3" fmla="*/ 1489 h 1489"/>
              <a:gd name="connsiteX4" fmla="*/ 0 w 2544"/>
              <a:gd name="connsiteY4" fmla="*/ 730 h 1489"/>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44" h="1489">
                <a:moveTo>
                  <a:pt x="0" y="730"/>
                </a:moveTo>
                <a:lnTo>
                  <a:pt x="1264" y="0"/>
                </a:lnTo>
                <a:lnTo>
                  <a:pt x="2544" y="741"/>
                </a:lnTo>
                <a:lnTo>
                  <a:pt x="1262" y="1489"/>
                </a:lnTo>
                <a:lnTo>
                  <a:pt x="0" y="730"/>
                </a:lnTo>
                <a:close/>
              </a:path>
            </a:pathLst>
          </a:custGeom>
          <a:gradFill>
            <a:gsLst>
              <a:gs pos="0">
                <a:srgbClr val="376FFF">
                  <a:lumMod val="20000"/>
                  <a:lumOff val="80000"/>
                  <a:alpha val="55000"/>
                </a:srgbClr>
              </a:gs>
              <a:gs pos="100000">
                <a:srgbClr val="376FFF">
                  <a:alpha val="80000"/>
                </a:srgbClr>
              </a:gs>
            </a:gsLst>
            <a:lin ang="2700000" scaled="0"/>
          </a:gradFill>
          <a:ln w="12700" cap="flat" cmpd="sng" algn="ctr">
            <a:no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60" name="任意多边形 59"/>
          <p:cNvSpPr/>
          <p:nvPr>
            <p:custDataLst>
              <p:tags r:id="rId20"/>
            </p:custDataLst>
          </p:nvPr>
        </p:nvSpPr>
        <p:spPr>
          <a:xfrm>
            <a:off x="1530677" y="5323605"/>
            <a:ext cx="732058" cy="628264"/>
          </a:xfrm>
          <a:custGeom>
            <a:gdLst>
              <a:gd name="connsiteX0" fmla="*/ 0 w 1350"/>
              <a:gd name="connsiteY0" fmla="*/ 0 h 1160"/>
              <a:gd name="connsiteX1" fmla="*/ 1350 w 1350"/>
              <a:gd name="connsiteY1" fmla="*/ 811 h 1160"/>
              <a:gd name="connsiteX2" fmla="*/ 1348 w 1350"/>
              <a:gd name="connsiteY2" fmla="*/ 1160 h 1160"/>
              <a:gd name="connsiteX3" fmla="*/ 4 w 1350"/>
              <a:gd name="connsiteY3" fmla="*/ 373 h 1160"/>
              <a:gd name="connsiteX4" fmla="*/ 0 w 1350"/>
              <a:gd name="connsiteY4" fmla="*/ 0 h 116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350" h="1160">
                <a:moveTo>
                  <a:pt x="0" y="0"/>
                </a:moveTo>
                <a:lnTo>
                  <a:pt x="1350" y="811"/>
                </a:lnTo>
                <a:lnTo>
                  <a:pt x="1348" y="1160"/>
                </a:lnTo>
                <a:lnTo>
                  <a:pt x="4" y="373"/>
                </a:lnTo>
                <a:lnTo>
                  <a:pt x="0" y="0"/>
                </a:lnTo>
                <a:close/>
              </a:path>
            </a:pathLst>
          </a:custGeom>
          <a:gradFill>
            <a:gsLst>
              <a:gs pos="0">
                <a:srgbClr val="376FFF">
                  <a:alpha val="11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61" name="任意多边形 60"/>
          <p:cNvSpPr/>
          <p:nvPr>
            <p:custDataLst>
              <p:tags r:id="rId21"/>
            </p:custDataLst>
          </p:nvPr>
        </p:nvSpPr>
        <p:spPr>
          <a:xfrm>
            <a:off x="2261360" y="5330478"/>
            <a:ext cx="740306" cy="619328"/>
          </a:xfrm>
          <a:custGeom>
            <a:gdLst>
              <a:gd name="connsiteX0" fmla="*/ 1 w 1282"/>
              <a:gd name="connsiteY0" fmla="*/ 746 h 1072"/>
              <a:gd name="connsiteX1" fmla="*/ 1282 w 1282"/>
              <a:gd name="connsiteY1" fmla="*/ 0 h 1072"/>
              <a:gd name="connsiteX2" fmla="*/ 1278 w 1282"/>
              <a:gd name="connsiteY2" fmla="*/ 334 h 1072"/>
              <a:gd name="connsiteX3" fmla="*/ 0 w 1282"/>
              <a:gd name="connsiteY3" fmla="*/ 1072 h 1072"/>
              <a:gd name="connsiteX4" fmla="*/ 1 w 1282"/>
              <a:gd name="connsiteY4" fmla="*/ 746 h 107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82" h="1072">
                <a:moveTo>
                  <a:pt x="1" y="746"/>
                </a:moveTo>
                <a:lnTo>
                  <a:pt x="1282" y="0"/>
                </a:lnTo>
                <a:lnTo>
                  <a:pt x="1278" y="334"/>
                </a:lnTo>
                <a:lnTo>
                  <a:pt x="0" y="1072"/>
                </a:lnTo>
                <a:lnTo>
                  <a:pt x="1" y="746"/>
                </a:lnTo>
                <a:close/>
              </a:path>
            </a:pathLst>
          </a:custGeom>
          <a:gradFill>
            <a:gsLst>
              <a:gs pos="0">
                <a:srgbClr val="376FFF">
                  <a:alpha val="85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62" name="任意多边形 61"/>
          <p:cNvSpPr/>
          <p:nvPr>
            <p:custDataLst>
              <p:tags r:id="rId22"/>
            </p:custDataLst>
          </p:nvPr>
        </p:nvSpPr>
        <p:spPr>
          <a:xfrm>
            <a:off x="1531364" y="4531745"/>
            <a:ext cx="1469615" cy="860598"/>
          </a:xfrm>
          <a:custGeom>
            <a:gdLst>
              <a:gd name="connsiteX0" fmla="*/ 0 w 2544"/>
              <a:gd name="connsiteY0" fmla="*/ 730 h 1489"/>
              <a:gd name="connsiteX1" fmla="*/ 1264 w 2544"/>
              <a:gd name="connsiteY1" fmla="*/ 0 h 1489"/>
              <a:gd name="connsiteX2" fmla="*/ 2544 w 2544"/>
              <a:gd name="connsiteY2" fmla="*/ 741 h 1489"/>
              <a:gd name="connsiteX3" fmla="*/ 1262 w 2544"/>
              <a:gd name="connsiteY3" fmla="*/ 1489 h 1489"/>
              <a:gd name="connsiteX4" fmla="*/ 0 w 2544"/>
              <a:gd name="connsiteY4" fmla="*/ 730 h 1489"/>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44" h="1489">
                <a:moveTo>
                  <a:pt x="0" y="730"/>
                </a:moveTo>
                <a:lnTo>
                  <a:pt x="1264" y="0"/>
                </a:lnTo>
                <a:lnTo>
                  <a:pt x="2544" y="741"/>
                </a:lnTo>
                <a:lnTo>
                  <a:pt x="1262" y="1489"/>
                </a:lnTo>
                <a:lnTo>
                  <a:pt x="0" y="730"/>
                </a:lnTo>
                <a:close/>
              </a:path>
            </a:pathLst>
          </a:custGeom>
          <a:gradFill>
            <a:gsLst>
              <a:gs pos="0">
                <a:srgbClr val="376FFF">
                  <a:lumMod val="20000"/>
                  <a:lumOff val="80000"/>
                  <a:alpha val="70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solidFill>
                  <a:srgbClr val="376FFF"/>
                </a:solidFill>
                <a:effectLst>
                  <a:outerShdw dist="25400" dir="3000000" algn="t" rotWithShape="0">
                    <a:srgbClr val="FFFFFF">
                      <a:alpha val="40000"/>
                    </a:srgbClr>
                  </a:outerShdw>
                </a:effectLst>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rPr>
              <a:t>总结</a:t>
            </a:r>
            <a:endParaRPr lang="zh-CN" altLang="en-US" sz="2000" b="1">
              <a:solidFill>
                <a:srgbClr val="376FFF"/>
              </a:solidFill>
              <a:effectLst>
                <a:outerShdw dist="25400" dir="3000000" algn="t" rotWithShape="0">
                  <a:srgbClr val="FFFFFF">
                    <a:alpha val="40000"/>
                  </a:srgbClr>
                </a:outerShdw>
              </a:effectLst>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64" name="任意多边形 63"/>
          <p:cNvSpPr/>
          <p:nvPr>
            <p:custDataLst>
              <p:tags r:id="rId23"/>
            </p:custDataLst>
          </p:nvPr>
        </p:nvSpPr>
        <p:spPr>
          <a:xfrm>
            <a:off x="1522428" y="4952420"/>
            <a:ext cx="732058" cy="628951"/>
          </a:xfrm>
          <a:custGeom>
            <a:gdLst>
              <a:gd name="connsiteX0" fmla="*/ 0 w 1350"/>
              <a:gd name="connsiteY0" fmla="*/ 0 h 1160"/>
              <a:gd name="connsiteX1" fmla="*/ 1350 w 1350"/>
              <a:gd name="connsiteY1" fmla="*/ 811 h 1160"/>
              <a:gd name="connsiteX2" fmla="*/ 1348 w 1350"/>
              <a:gd name="connsiteY2" fmla="*/ 1160 h 1160"/>
              <a:gd name="connsiteX3" fmla="*/ 4 w 1350"/>
              <a:gd name="connsiteY3" fmla="*/ 373 h 1160"/>
              <a:gd name="connsiteX4" fmla="*/ 0 w 1350"/>
              <a:gd name="connsiteY4" fmla="*/ 0 h 116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350" h="1160">
                <a:moveTo>
                  <a:pt x="0" y="0"/>
                </a:moveTo>
                <a:lnTo>
                  <a:pt x="1350" y="811"/>
                </a:lnTo>
                <a:lnTo>
                  <a:pt x="1348" y="1160"/>
                </a:lnTo>
                <a:lnTo>
                  <a:pt x="4" y="373"/>
                </a:lnTo>
                <a:lnTo>
                  <a:pt x="0" y="0"/>
                </a:lnTo>
                <a:close/>
              </a:path>
            </a:pathLst>
          </a:custGeom>
          <a:gradFill>
            <a:gsLst>
              <a:gs pos="0">
                <a:srgbClr val="376FFF">
                  <a:alpha val="11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65" name="任意多边形 64"/>
          <p:cNvSpPr/>
          <p:nvPr>
            <p:custDataLst>
              <p:tags r:id="rId24"/>
            </p:custDataLst>
          </p:nvPr>
        </p:nvSpPr>
        <p:spPr>
          <a:xfrm>
            <a:off x="2253798" y="4959294"/>
            <a:ext cx="740306" cy="619328"/>
          </a:xfrm>
          <a:custGeom>
            <a:gdLst>
              <a:gd name="connsiteX0" fmla="*/ 1 w 1282"/>
              <a:gd name="connsiteY0" fmla="*/ 746 h 1072"/>
              <a:gd name="connsiteX1" fmla="*/ 1282 w 1282"/>
              <a:gd name="connsiteY1" fmla="*/ 0 h 1072"/>
              <a:gd name="connsiteX2" fmla="*/ 1278 w 1282"/>
              <a:gd name="connsiteY2" fmla="*/ 334 h 1072"/>
              <a:gd name="connsiteX3" fmla="*/ 0 w 1282"/>
              <a:gd name="connsiteY3" fmla="*/ 1072 h 1072"/>
              <a:gd name="connsiteX4" fmla="*/ 1 w 1282"/>
              <a:gd name="connsiteY4" fmla="*/ 746 h 107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82" h="1072">
                <a:moveTo>
                  <a:pt x="1" y="746"/>
                </a:moveTo>
                <a:lnTo>
                  <a:pt x="1282" y="0"/>
                </a:lnTo>
                <a:lnTo>
                  <a:pt x="1278" y="334"/>
                </a:lnTo>
                <a:lnTo>
                  <a:pt x="0" y="1072"/>
                </a:lnTo>
                <a:lnTo>
                  <a:pt x="1" y="746"/>
                </a:lnTo>
                <a:close/>
              </a:path>
            </a:pathLst>
          </a:custGeom>
          <a:gradFill>
            <a:gsLst>
              <a:gs pos="0">
                <a:srgbClr val="376FFF">
                  <a:alpha val="85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66" name="任意多边形 65"/>
          <p:cNvSpPr/>
          <p:nvPr>
            <p:custDataLst>
              <p:tags r:id="rId25"/>
            </p:custDataLst>
          </p:nvPr>
        </p:nvSpPr>
        <p:spPr>
          <a:xfrm>
            <a:off x="3136392" y="4653411"/>
            <a:ext cx="4904444" cy="493538"/>
          </a:xfrm>
          <a:custGeom>
            <a:gdLst>
              <a:gd name="connisteX0" fmla="*/ 0 w 5379720"/>
              <a:gd name="connsiteY0" fmla="*/ 541020 h 541020"/>
              <a:gd name="connisteX1" fmla="*/ 678180 w 5379720"/>
              <a:gd name="connsiteY1" fmla="*/ 0 h 541020"/>
              <a:gd name="connisteX2" fmla="*/ 5379720 w 5379720"/>
              <a:gd name="connsiteY2" fmla="*/ 0 h 541020"/>
            </a:gdLst>
            <a:cxnLst>
              <a:cxn ang="0">
                <a:pos x="connisteX0" y="connsiteY0"/>
              </a:cxn>
              <a:cxn ang="0">
                <a:pos x="connisteX1" y="connsiteY1"/>
              </a:cxn>
              <a:cxn ang="0">
                <a:pos x="connisteX2" y="connsiteY2"/>
              </a:cxn>
            </a:cxnLst>
            <a:rect l="l" t="t" r="r" b="b"/>
            <a:pathLst>
              <a:path w="5379720" h="541020">
                <a:moveTo>
                  <a:pt x="0" y="541020"/>
                </a:moveTo>
                <a:lnTo>
                  <a:pt x="678180" y="0"/>
                </a:lnTo>
                <a:lnTo>
                  <a:pt x="5379720" y="0"/>
                </a:lnTo>
              </a:path>
            </a:pathLst>
          </a:custGeom>
          <a:noFill/>
          <a:ln w="12700" cap="flat" cmpd="sng" algn="ctr">
            <a:solidFill>
              <a:srgbClr val="376FFF"/>
            </a:solidFill>
            <a:prstDash val="solid"/>
            <a:miter lim="800000"/>
            <a:tailEnd type="oval"/>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67" name="六边形 66"/>
          <p:cNvSpPr/>
          <p:nvPr>
            <p:custDataLst>
              <p:tags r:id="rId26"/>
            </p:custDataLst>
          </p:nvPr>
        </p:nvSpPr>
        <p:spPr>
          <a:xfrm rot="5400000">
            <a:off x="9009352" y="4333780"/>
            <a:ext cx="1854546" cy="1722570"/>
          </a:xfrm>
          <a:prstGeom prst="hexagon">
            <a:avLst>
              <a:gd name="adj" fmla="val 29159"/>
              <a:gd name="vf" fmla="val 115470"/>
            </a:avLst>
          </a:prstGeom>
          <a:noFill/>
          <a:ln w="12700" cap="flat" cmpd="sng" algn="ctr">
            <a:gradFill>
              <a:gsLst>
                <a:gs pos="3000">
                  <a:srgbClr val="376FFF">
                    <a:alpha val="0"/>
                  </a:srgbClr>
                </a:gs>
                <a:gs pos="100000">
                  <a:srgbClr val="376FFF"/>
                </a:gs>
              </a:gsLst>
              <a:lin ang="0" scaled="0"/>
            </a:grad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69" name="任意多边形 68"/>
          <p:cNvSpPr/>
          <p:nvPr>
            <p:custDataLst>
              <p:tags r:id="rId27"/>
            </p:custDataLst>
          </p:nvPr>
        </p:nvSpPr>
        <p:spPr>
          <a:xfrm>
            <a:off x="9201130" y="4902242"/>
            <a:ext cx="1469615" cy="859910"/>
          </a:xfrm>
          <a:custGeom>
            <a:gdLst>
              <a:gd name="connsiteX0" fmla="*/ 0 w 2544"/>
              <a:gd name="connsiteY0" fmla="*/ 730 h 1489"/>
              <a:gd name="connsiteX1" fmla="*/ 1264 w 2544"/>
              <a:gd name="connsiteY1" fmla="*/ 0 h 1489"/>
              <a:gd name="connsiteX2" fmla="*/ 2544 w 2544"/>
              <a:gd name="connsiteY2" fmla="*/ 741 h 1489"/>
              <a:gd name="connsiteX3" fmla="*/ 1262 w 2544"/>
              <a:gd name="connsiteY3" fmla="*/ 1489 h 1489"/>
              <a:gd name="connsiteX4" fmla="*/ 0 w 2544"/>
              <a:gd name="connsiteY4" fmla="*/ 730 h 1489"/>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44" h="1489">
                <a:moveTo>
                  <a:pt x="0" y="730"/>
                </a:moveTo>
                <a:lnTo>
                  <a:pt x="1264" y="0"/>
                </a:lnTo>
                <a:lnTo>
                  <a:pt x="2544" y="741"/>
                </a:lnTo>
                <a:lnTo>
                  <a:pt x="1262" y="1489"/>
                </a:lnTo>
                <a:lnTo>
                  <a:pt x="0" y="730"/>
                </a:lnTo>
                <a:close/>
              </a:path>
            </a:pathLst>
          </a:custGeom>
          <a:gradFill>
            <a:gsLst>
              <a:gs pos="0">
                <a:srgbClr val="376FFF">
                  <a:lumMod val="20000"/>
                  <a:lumOff val="80000"/>
                  <a:alpha val="55000"/>
                </a:srgbClr>
              </a:gs>
              <a:gs pos="100000">
                <a:srgbClr val="376FFF">
                  <a:alpha val="80000"/>
                </a:srgbClr>
              </a:gs>
            </a:gsLst>
            <a:lin ang="2700000" scaled="0"/>
          </a:gradFill>
          <a:ln w="12700" cap="flat" cmpd="sng" algn="ctr">
            <a:no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70" name="任意多边形 69"/>
          <p:cNvSpPr/>
          <p:nvPr>
            <p:custDataLst>
              <p:tags r:id="rId28"/>
            </p:custDataLst>
          </p:nvPr>
        </p:nvSpPr>
        <p:spPr>
          <a:xfrm>
            <a:off x="9201130" y="5322917"/>
            <a:ext cx="732058" cy="628264"/>
          </a:xfrm>
          <a:custGeom>
            <a:gdLst>
              <a:gd name="connsiteX0" fmla="*/ 0 w 1350"/>
              <a:gd name="connsiteY0" fmla="*/ 0 h 1160"/>
              <a:gd name="connsiteX1" fmla="*/ 1350 w 1350"/>
              <a:gd name="connsiteY1" fmla="*/ 811 h 1160"/>
              <a:gd name="connsiteX2" fmla="*/ 1348 w 1350"/>
              <a:gd name="connsiteY2" fmla="*/ 1160 h 1160"/>
              <a:gd name="connsiteX3" fmla="*/ 4 w 1350"/>
              <a:gd name="connsiteY3" fmla="*/ 373 h 1160"/>
              <a:gd name="connsiteX4" fmla="*/ 0 w 1350"/>
              <a:gd name="connsiteY4" fmla="*/ 0 h 116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350" h="1160">
                <a:moveTo>
                  <a:pt x="0" y="0"/>
                </a:moveTo>
                <a:lnTo>
                  <a:pt x="1350" y="811"/>
                </a:lnTo>
                <a:lnTo>
                  <a:pt x="1348" y="1160"/>
                </a:lnTo>
                <a:lnTo>
                  <a:pt x="4" y="373"/>
                </a:lnTo>
                <a:lnTo>
                  <a:pt x="0" y="0"/>
                </a:lnTo>
                <a:close/>
              </a:path>
            </a:pathLst>
          </a:custGeom>
          <a:gradFill>
            <a:gsLst>
              <a:gs pos="0">
                <a:srgbClr val="376FFF">
                  <a:alpha val="11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71" name="任意多边形 70"/>
          <p:cNvSpPr/>
          <p:nvPr>
            <p:custDataLst>
              <p:tags r:id="rId29"/>
            </p:custDataLst>
          </p:nvPr>
        </p:nvSpPr>
        <p:spPr>
          <a:xfrm>
            <a:off x="9931813" y="5329791"/>
            <a:ext cx="740306" cy="619328"/>
          </a:xfrm>
          <a:custGeom>
            <a:gdLst>
              <a:gd name="connsiteX0" fmla="*/ 1 w 1282"/>
              <a:gd name="connsiteY0" fmla="*/ 746 h 1072"/>
              <a:gd name="connsiteX1" fmla="*/ 1282 w 1282"/>
              <a:gd name="connsiteY1" fmla="*/ 0 h 1072"/>
              <a:gd name="connsiteX2" fmla="*/ 1278 w 1282"/>
              <a:gd name="connsiteY2" fmla="*/ 334 h 1072"/>
              <a:gd name="connsiteX3" fmla="*/ 0 w 1282"/>
              <a:gd name="connsiteY3" fmla="*/ 1072 h 1072"/>
              <a:gd name="connsiteX4" fmla="*/ 1 w 1282"/>
              <a:gd name="connsiteY4" fmla="*/ 746 h 107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82" h="1072">
                <a:moveTo>
                  <a:pt x="1" y="746"/>
                </a:moveTo>
                <a:lnTo>
                  <a:pt x="1282" y="0"/>
                </a:lnTo>
                <a:lnTo>
                  <a:pt x="1278" y="334"/>
                </a:lnTo>
                <a:lnTo>
                  <a:pt x="0" y="1072"/>
                </a:lnTo>
                <a:lnTo>
                  <a:pt x="1" y="746"/>
                </a:lnTo>
                <a:close/>
              </a:path>
            </a:pathLst>
          </a:custGeom>
          <a:gradFill>
            <a:gsLst>
              <a:gs pos="0">
                <a:srgbClr val="376FFF">
                  <a:alpha val="85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72" name="任意多边形 71"/>
          <p:cNvSpPr/>
          <p:nvPr>
            <p:custDataLst>
              <p:tags r:id="rId30"/>
            </p:custDataLst>
          </p:nvPr>
        </p:nvSpPr>
        <p:spPr>
          <a:xfrm>
            <a:off x="9201817" y="4531745"/>
            <a:ext cx="1469615" cy="860598"/>
          </a:xfrm>
          <a:custGeom>
            <a:gdLst>
              <a:gd name="connsiteX0" fmla="*/ 0 w 2544"/>
              <a:gd name="connsiteY0" fmla="*/ 730 h 1489"/>
              <a:gd name="connsiteX1" fmla="*/ 1264 w 2544"/>
              <a:gd name="connsiteY1" fmla="*/ 0 h 1489"/>
              <a:gd name="connsiteX2" fmla="*/ 2544 w 2544"/>
              <a:gd name="connsiteY2" fmla="*/ 741 h 1489"/>
              <a:gd name="connsiteX3" fmla="*/ 1262 w 2544"/>
              <a:gd name="connsiteY3" fmla="*/ 1489 h 1489"/>
              <a:gd name="connsiteX4" fmla="*/ 0 w 2544"/>
              <a:gd name="connsiteY4" fmla="*/ 730 h 1489"/>
            </a:gdLst>
            <a:cxnLst>
              <a:cxn ang="0">
                <a:pos x="connsiteX0" y="connsiteY0"/>
              </a:cxn>
              <a:cxn ang="0">
                <a:pos x="connsiteX1" y="connsiteY1"/>
              </a:cxn>
              <a:cxn ang="0">
                <a:pos x="connsiteX2" y="connsiteY2"/>
              </a:cxn>
              <a:cxn ang="0">
                <a:pos x="connsiteX3" y="connsiteY3"/>
              </a:cxn>
              <a:cxn ang="0">
                <a:pos x="connsiteX4" y="connsiteY4"/>
              </a:cxn>
            </a:cxnLst>
            <a:rect l="l" t="t" r="r" b="b"/>
            <a:pathLst>
              <a:path w="2544" h="1489">
                <a:moveTo>
                  <a:pt x="0" y="730"/>
                </a:moveTo>
                <a:lnTo>
                  <a:pt x="1264" y="0"/>
                </a:lnTo>
                <a:lnTo>
                  <a:pt x="2544" y="741"/>
                </a:lnTo>
                <a:lnTo>
                  <a:pt x="1262" y="1489"/>
                </a:lnTo>
                <a:lnTo>
                  <a:pt x="0" y="730"/>
                </a:lnTo>
                <a:close/>
              </a:path>
            </a:pathLst>
          </a:custGeom>
          <a:gradFill>
            <a:gsLst>
              <a:gs pos="0">
                <a:srgbClr val="376FFF">
                  <a:lumMod val="20000"/>
                  <a:lumOff val="80000"/>
                  <a:alpha val="70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r>
              <a:rPr lang="zh-CN" altLang="en-US" sz="2000" b="1">
                <a:solidFill>
                  <a:srgbClr val="376FFF"/>
                </a:solidFill>
                <a:effectLst>
                  <a:outerShdw dist="25400" dir="3000000" algn="t" rotWithShape="0">
                    <a:srgbClr val="FFFFFF">
                      <a:alpha val="40000"/>
                    </a:srgbClr>
                  </a:outerShdw>
                </a:effectLst>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rPr>
              <a:t>重建</a:t>
            </a:r>
            <a:endParaRPr lang="zh-CN" altLang="en-US" sz="2000" b="1">
              <a:solidFill>
                <a:srgbClr val="376FFF"/>
              </a:solidFill>
              <a:effectLst>
                <a:outerShdw dist="25400" dir="3000000" algn="t" rotWithShape="0">
                  <a:srgbClr val="FFFFFF">
                    <a:alpha val="40000"/>
                  </a:srgbClr>
                </a:outerShdw>
              </a:effectLst>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73" name="任意多边形 72"/>
          <p:cNvSpPr/>
          <p:nvPr>
            <p:custDataLst>
              <p:tags r:id="rId31"/>
            </p:custDataLst>
          </p:nvPr>
        </p:nvSpPr>
        <p:spPr>
          <a:xfrm>
            <a:off x="9192882" y="4951733"/>
            <a:ext cx="732058" cy="628951"/>
          </a:xfrm>
          <a:custGeom>
            <a:gdLst>
              <a:gd name="connsiteX0" fmla="*/ 0 w 1350"/>
              <a:gd name="connsiteY0" fmla="*/ 0 h 1160"/>
              <a:gd name="connsiteX1" fmla="*/ 1350 w 1350"/>
              <a:gd name="connsiteY1" fmla="*/ 811 h 1160"/>
              <a:gd name="connsiteX2" fmla="*/ 1348 w 1350"/>
              <a:gd name="connsiteY2" fmla="*/ 1160 h 1160"/>
              <a:gd name="connsiteX3" fmla="*/ 4 w 1350"/>
              <a:gd name="connsiteY3" fmla="*/ 373 h 1160"/>
              <a:gd name="connsiteX4" fmla="*/ 0 w 1350"/>
              <a:gd name="connsiteY4" fmla="*/ 0 h 116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350" h="1160">
                <a:moveTo>
                  <a:pt x="0" y="0"/>
                </a:moveTo>
                <a:lnTo>
                  <a:pt x="1350" y="811"/>
                </a:lnTo>
                <a:lnTo>
                  <a:pt x="1348" y="1160"/>
                </a:lnTo>
                <a:lnTo>
                  <a:pt x="4" y="373"/>
                </a:lnTo>
                <a:lnTo>
                  <a:pt x="0" y="0"/>
                </a:lnTo>
                <a:close/>
              </a:path>
            </a:pathLst>
          </a:custGeom>
          <a:gradFill>
            <a:gsLst>
              <a:gs pos="0">
                <a:srgbClr val="376FFF">
                  <a:alpha val="11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74" name="任意多边形 73"/>
          <p:cNvSpPr/>
          <p:nvPr>
            <p:custDataLst>
              <p:tags r:id="rId32"/>
            </p:custDataLst>
          </p:nvPr>
        </p:nvSpPr>
        <p:spPr>
          <a:xfrm>
            <a:off x="9924252" y="4958607"/>
            <a:ext cx="740306" cy="619328"/>
          </a:xfrm>
          <a:custGeom>
            <a:gdLst>
              <a:gd name="connsiteX0" fmla="*/ 1 w 1282"/>
              <a:gd name="connsiteY0" fmla="*/ 746 h 1072"/>
              <a:gd name="connsiteX1" fmla="*/ 1282 w 1282"/>
              <a:gd name="connsiteY1" fmla="*/ 0 h 1072"/>
              <a:gd name="connsiteX2" fmla="*/ 1278 w 1282"/>
              <a:gd name="connsiteY2" fmla="*/ 334 h 1072"/>
              <a:gd name="connsiteX3" fmla="*/ 0 w 1282"/>
              <a:gd name="connsiteY3" fmla="*/ 1072 h 1072"/>
              <a:gd name="connsiteX4" fmla="*/ 1 w 1282"/>
              <a:gd name="connsiteY4" fmla="*/ 746 h 107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282" h="1072">
                <a:moveTo>
                  <a:pt x="1" y="746"/>
                </a:moveTo>
                <a:lnTo>
                  <a:pt x="1282" y="0"/>
                </a:lnTo>
                <a:lnTo>
                  <a:pt x="1278" y="334"/>
                </a:lnTo>
                <a:lnTo>
                  <a:pt x="0" y="1072"/>
                </a:lnTo>
                <a:lnTo>
                  <a:pt x="1" y="746"/>
                </a:lnTo>
                <a:close/>
              </a:path>
            </a:pathLst>
          </a:custGeom>
          <a:gradFill>
            <a:gsLst>
              <a:gs pos="0">
                <a:srgbClr val="376FFF">
                  <a:alpha val="85000"/>
                </a:srgbClr>
              </a:gs>
              <a:gs pos="100000">
                <a:srgbClr val="376FFF">
                  <a:alpha val="80000"/>
                </a:srgbClr>
              </a:gs>
            </a:gsLst>
            <a:lin ang="2700000" scaled="0"/>
          </a:gradFill>
          <a:ln w="12700" cap="flat" cmpd="sng" algn="ctr">
            <a:noFill/>
            <a:prstDash val="solid"/>
            <a:miter lim="800000"/>
          </a:ln>
          <a:effectLst/>
        </p:spPr>
        <p:txBody>
          <a:bodyPr vertOverflow="overflow" horzOverflow="overflow" vert="horz" wrap="square" numCol="1" spcCol="0" rtlCol="0" fromWordArt="0" anchor="ctr" anchorCtr="0" forceAA="0" compatLnSpc="1">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sym typeface="微软雅黑" panose="020b0503020204020204" pitchFamily="34" charset="-122"/>
            </a:endParaRPr>
          </a:p>
        </p:txBody>
      </p:sp>
      <p:sp>
        <p:nvSpPr>
          <p:cNvPr id="75" name="任意多边形 74"/>
          <p:cNvSpPr/>
          <p:nvPr>
            <p:custDataLst>
              <p:tags r:id="rId33"/>
            </p:custDataLst>
          </p:nvPr>
        </p:nvSpPr>
        <p:spPr>
          <a:xfrm>
            <a:off x="4199079" y="5368972"/>
            <a:ext cx="4871449" cy="503848"/>
          </a:xfrm>
          <a:custGeom>
            <a:gdLst>
              <a:gd name="connisteX0" fmla="*/ 5343525 w 5343525"/>
              <a:gd name="connsiteY0" fmla="*/ 0 h 552450"/>
              <a:gd name="connisteX1" fmla="*/ 4695825 w 5343525"/>
              <a:gd name="connsiteY1" fmla="*/ 552450 h 552450"/>
              <a:gd name="connisteX2" fmla="*/ 0 w 5343525"/>
              <a:gd name="connsiteY2" fmla="*/ 552450 h 552450"/>
            </a:gdLst>
            <a:cxnLst>
              <a:cxn ang="0">
                <a:pos x="connisteX0" y="connsiteY0"/>
              </a:cxn>
              <a:cxn ang="0">
                <a:pos x="connisteX1" y="connsiteY1"/>
              </a:cxn>
              <a:cxn ang="0">
                <a:pos x="connisteX2" y="connsiteY2"/>
              </a:cxn>
            </a:cxnLst>
            <a:rect l="l" t="t" r="r" b="b"/>
            <a:pathLst>
              <a:path w="5343525" h="552450">
                <a:moveTo>
                  <a:pt x="5343525" y="0"/>
                </a:moveTo>
                <a:lnTo>
                  <a:pt x="4695825" y="552450"/>
                </a:lnTo>
                <a:lnTo>
                  <a:pt x="0" y="552450"/>
                </a:lnTo>
              </a:path>
            </a:pathLst>
          </a:custGeom>
          <a:noFill/>
          <a:ln w="12700" cap="flat" cmpd="sng" algn="ctr">
            <a:solidFill>
              <a:srgbClr val="376FFF"/>
            </a:solidFill>
            <a:prstDash val="solid"/>
            <a:miter lim="800000"/>
            <a:tailEnd type="oval"/>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77" name="正文"/>
          <p:cNvSpPr txBox="1"/>
          <p:nvPr>
            <p:custDataLst>
              <p:tags r:id="rId34"/>
            </p:custDataLst>
          </p:nvPr>
        </p:nvSpPr>
        <p:spPr>
          <a:xfrm>
            <a:off x="3782060" y="2334260"/>
            <a:ext cx="4610100" cy="760730"/>
          </a:xfrm>
          <a:prstGeom prst="rect">
            <a:avLst/>
          </a:prstGeom>
          <a:noFill/>
        </p:spPr>
        <p:txBody>
          <a:bodyPr wrap="square" lIns="0" tIns="0" rIns="0"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solidFill>
                <a:latin typeface="微软雅黑" panose="020b0503020204020204" pitchFamily="34" charset="-122"/>
                <a:cs typeface="微软雅黑" panose="020b0503020204020204" pitchFamily="34" charset="-122"/>
                <a:sym typeface="微软雅黑" panose="020b0503020204020204" pitchFamily="34" charset="-122"/>
              </a:rPr>
              <a:t>帮助服务对象正确认知自己的危机，社会工作者可以采用比较直接有效的方法，使服务对象认识到生活中的逆境与自己心理失衡所出现的不适这两者之间的关系。</a:t>
            </a:r>
            <a:endParaRPr lang="zh-CN" altLang="en-US" sz="1200" spc="150">
              <a:solidFill>
                <a:schemeClr val="tx1"/>
              </a:solidFill>
              <a:latin typeface="微软雅黑" panose="020b0503020204020204" pitchFamily="34" charset="-122"/>
              <a:cs typeface="微软雅黑" panose="020b0503020204020204" pitchFamily="34" charset="-122"/>
              <a:sym typeface="微软雅黑" panose="020b0503020204020204" pitchFamily="34" charset="-122"/>
            </a:endParaRPr>
          </a:p>
        </p:txBody>
      </p:sp>
      <p:sp>
        <p:nvSpPr>
          <p:cNvPr id="79" name="正文"/>
          <p:cNvSpPr txBox="1"/>
          <p:nvPr>
            <p:custDataLst>
              <p:tags r:id="rId35"/>
            </p:custDataLst>
          </p:nvPr>
        </p:nvSpPr>
        <p:spPr>
          <a:xfrm>
            <a:off x="4199079" y="3413381"/>
            <a:ext cx="4246623" cy="760928"/>
          </a:xfrm>
          <a:prstGeom prst="rect">
            <a:avLst/>
          </a:prstGeom>
          <a:noFill/>
        </p:spPr>
        <p:txBody>
          <a:bodyPr wrap="square" lIns="0" tIns="0" rIns="0"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r">
              <a:lnSpc>
                <a:spcPct val="130000"/>
              </a:lnSpc>
              <a:buClrTx/>
              <a:buSzTx/>
              <a:buFontTx/>
            </a:pPr>
            <a:r>
              <a:rPr lang="zh-CN" altLang="en-US" sz="1200" spc="150">
                <a:solidFill>
                  <a:schemeClr val="tx1"/>
                </a:solidFill>
                <a:latin typeface="微软雅黑" panose="020b0503020204020204" pitchFamily="34" charset="-122"/>
                <a:cs typeface="微软雅黑" panose="020b0503020204020204" pitchFamily="34" charset="-122"/>
                <a:sym typeface="微软雅黑" panose="020b0503020204020204" pitchFamily="34" charset="-122"/>
              </a:rPr>
              <a:t>帮助服务对象宣泄、疏导被压抑的情感，可采用倾听、适度引导等技巧</a:t>
            </a:r>
            <a:endParaRPr lang="zh-CN" altLang="en-US" sz="1200" spc="150">
              <a:solidFill>
                <a:schemeClr val="tx1"/>
              </a:solidFill>
              <a:latin typeface="微软雅黑" panose="020b0503020204020204" pitchFamily="34" charset="-122"/>
              <a:cs typeface="微软雅黑" panose="020b0503020204020204" pitchFamily="34" charset="-122"/>
              <a:sym typeface="微软雅黑" panose="020b0503020204020204" pitchFamily="34" charset="-122"/>
            </a:endParaRPr>
          </a:p>
        </p:txBody>
      </p:sp>
      <p:sp>
        <p:nvSpPr>
          <p:cNvPr id="81" name="正文"/>
          <p:cNvSpPr txBox="1"/>
          <p:nvPr>
            <p:custDataLst>
              <p:tags r:id="rId36"/>
            </p:custDataLst>
          </p:nvPr>
        </p:nvSpPr>
        <p:spPr>
          <a:xfrm>
            <a:off x="3781840" y="4701527"/>
            <a:ext cx="4258995" cy="760928"/>
          </a:xfrm>
          <a:prstGeom prst="rect">
            <a:avLst/>
          </a:prstGeom>
          <a:noFill/>
        </p:spPr>
        <p:txBody>
          <a:bodyPr wrap="square" lIns="0" tIns="0" rIns="0"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latin typeface="微软雅黑" panose="020b0503020204020204" pitchFamily="34" charset="-122"/>
                <a:cs typeface="微软雅黑" panose="020b0503020204020204" pitchFamily="34" charset="-122"/>
                <a:sym typeface="微软雅黑" panose="020b0503020204020204" pitchFamily="34" charset="-122"/>
              </a:rPr>
              <a:t>帮助服务对象归纳总结过去有效的逆境解决方式并学习新的应对方式。减轻危机对心理平衡的负面影响。</a:t>
            </a:r>
            <a:endParaRPr lang="zh-CN" altLang="en-US" sz="1200" spc="150">
              <a:latin typeface="微软雅黑" panose="020b0503020204020204" pitchFamily="34" charset="-122"/>
              <a:cs typeface="微软雅黑" panose="020b0503020204020204" pitchFamily="34" charset="-122"/>
              <a:sym typeface="微软雅黑" panose="020b0503020204020204" pitchFamily="34" charset="-122"/>
            </a:endParaRPr>
          </a:p>
        </p:txBody>
      </p:sp>
      <p:sp>
        <p:nvSpPr>
          <p:cNvPr id="83" name="正文"/>
          <p:cNvSpPr txBox="1"/>
          <p:nvPr>
            <p:custDataLst>
              <p:tags r:id="rId37"/>
            </p:custDataLst>
          </p:nvPr>
        </p:nvSpPr>
        <p:spPr>
          <a:xfrm>
            <a:off x="4199079" y="5914063"/>
            <a:ext cx="4246623" cy="760928"/>
          </a:xfrm>
          <a:prstGeom prst="rect">
            <a:avLst/>
          </a:prstGeom>
          <a:noFill/>
        </p:spPr>
        <p:txBody>
          <a:bodyPr wrap="square" lIns="0" tIns="0" rIns="0" bIns="0" rtlCol="0" anchor="t"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r">
              <a:lnSpc>
                <a:spcPct val="130000"/>
              </a:lnSpc>
              <a:buClrTx/>
              <a:buSzTx/>
              <a:buFontTx/>
            </a:pPr>
            <a:r>
              <a:rPr lang="zh-CN" altLang="en-US" sz="1200" spc="150">
                <a:solidFill>
                  <a:schemeClr val="tx1"/>
                </a:solidFill>
                <a:latin typeface="微软雅黑" panose="020b0503020204020204" pitchFamily="34" charset="-122"/>
                <a:cs typeface="微软雅黑" panose="020b0503020204020204" pitchFamily="34" charset="-122"/>
                <a:sym typeface="微软雅黑" panose="020b0503020204020204" pitchFamily="34" charset="-122"/>
              </a:rPr>
              <a:t>建立新的社交天地。建立新的人际交往关系是解决因失去亲人或朋友而引发的危机的有效干预方式。</a:t>
            </a:r>
            <a:endParaRPr lang="zh-CN" altLang="en-US" sz="1200" spc="150">
              <a:solidFill>
                <a:schemeClr val="tx1"/>
              </a:solidFill>
              <a:latin typeface="微软雅黑" panose="020b0503020204020204" pitchFamily="34" charset="-122"/>
              <a:cs typeface="微软雅黑" panose="020b0503020204020204" pitchFamily="34" charset="-122"/>
              <a:sym typeface="微软雅黑" panose="020b0503020204020204" pitchFamily="34"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1047750" y="1258570"/>
            <a:ext cx="10637520" cy="489267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（一）危机干预步骤</a:t>
            </a:r>
            <a:endParaRPr lang="zh-CN" altLang="en-US" sz="2800" b="1">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4.</a:t>
            </a:r>
            <a:r>
              <a:rPr lang="zh-CN" altLang="en-US" sz="2000" b="1">
                <a:solidFill>
                  <a:schemeClr val="tx1"/>
                </a:solidFill>
                <a:latin typeface="等线" panose="02010600030101010101" pitchFamily="2" charset="-122"/>
                <a:ea typeface="等线" panose="02010600030101010101" pitchFamily="2" charset="-122"/>
              </a:rPr>
              <a:t>危机的解决和随访</a:t>
            </a:r>
            <a:endParaRPr lang="zh-CN" altLang="en-US" sz="2000" b="1">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服务对象的危机经过4~8周的危机干预，心理失衡状态一般会得到解决或缓解此时治疗应及时中断，以减轻服务对象对社会工作者的依赖，增强其独立应对危机的能力。</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在结束阶段，应注意让服务对象多应用新学到的应对方式以巩固干预效果，鼓励和支持服务对象在今后面临危机时，运用新的问题解决机制和有关社会支持系统来独立地度过逆境，从而避免或减少危机的发生。</a:t>
            </a:r>
            <a:endParaRPr lang="zh-CN" altLang="en-US" sz="2000">
              <a:solidFill>
                <a:schemeClr val="tx1"/>
              </a:solidFill>
              <a:latin typeface="等线" panose="02010600030101010101" pitchFamily="2" charset="-122"/>
              <a:ea typeface="等线" panose="02010600030101010101" pitchFamily="2" charset="-122"/>
            </a:endParaRPr>
          </a:p>
          <a:p>
            <a:pPr marL="1371600" lvl="2"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为了解干预的效果并实现长期目标，社会工作者应进行定期随访工作。在随访中观察或询问服务对象的情况，在不给予过多关注的前提下提供适当的意见。</a:t>
            </a: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871220" y="1063625"/>
            <a:ext cx="10637520" cy="119888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（二）危机干预的技术与技巧</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
        <p:nvSpPr>
          <p:cNvPr id="12" name="任意多边形: 形状 11"/>
          <p:cNvSpPr/>
          <p:nvPr>
            <p:custDataLst>
              <p:tags r:id="rId2"/>
            </p:custDataLst>
          </p:nvPr>
        </p:nvSpPr>
        <p:spPr>
          <a:xfrm>
            <a:off x="659765" y="1860841"/>
            <a:ext cx="1622199" cy="562276"/>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rgbClr val="4472C4">
              <a:alpha val="60000"/>
            </a:srgbClr>
          </a:solidFill>
          <a:ln w="12700" cap="flat" cmpd="sng" algn="ctr">
            <a:noFill/>
            <a:prstDash val="solid"/>
            <a:miter lim="800000"/>
          </a:ln>
          <a:effectLst/>
        </p:spPr>
        <p:txBody>
          <a:bodyPr wrap="square"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14" name="矩形 13"/>
          <p:cNvSpPr/>
          <p:nvPr>
            <p:custDataLst>
              <p:tags r:id="rId3"/>
            </p:custDataLst>
          </p:nvPr>
        </p:nvSpPr>
        <p:spPr>
          <a:xfrm>
            <a:off x="874981" y="2118712"/>
            <a:ext cx="4964835" cy="1148466"/>
          </a:xfrm>
          <a:prstGeom prst="rect">
            <a:avLst/>
          </a:prstGeom>
          <a:solidFill>
            <a:srgbClr val="FFFFFF"/>
          </a:solidFill>
          <a:ln w="12700" cap="flat" cmpd="sng" algn="ctr">
            <a:solidFill>
              <a:srgbClr val="4472C4"/>
            </a:solid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16" name="文本框 10"/>
          <p:cNvSpPr txBox="1"/>
          <p:nvPr>
            <p:custDataLst>
              <p:tags r:id="rId4"/>
            </p:custDataLst>
          </p:nvPr>
        </p:nvSpPr>
        <p:spPr>
          <a:xfrm>
            <a:off x="1043664" y="2226643"/>
            <a:ext cx="4789689" cy="93324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1pPr>
            <a:lvl2pPr marL="457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2pPr>
            <a:lvl3pPr marL="914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3pPr>
            <a:lvl4pPr marL="1371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4pPr>
            <a:lvl5pPr marL="18288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5pPr>
            <a:lvl6pPr marL="22860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6pPr>
            <a:lvl7pPr marL="2743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7pPr>
            <a:lvl8pPr marL="3200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8pPr>
            <a:lvl9pPr marL="3657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9pPr>
          </a:lstStyle>
          <a:p>
            <a:pPr lvl="0" algn="l">
              <a:lnSpc>
                <a:spcPct val="130000"/>
              </a:lnSpc>
              <a:buClrTx/>
              <a:buSzTx/>
              <a:buFontTx/>
            </a:pPr>
            <a:r>
              <a:rPr lang="zh-CN" altLang="en-US" spc="150">
                <a:latin typeface="微软雅黑" panose="020b0503020204020204" pitchFamily="34" charset="-122"/>
                <a:sym typeface="微软雅黑" panose="020b0503020204020204" pitchFamily="34" charset="-122"/>
              </a:rPr>
              <a:t>无条件完全接纳服务对象，建立良好关系。</a:t>
            </a:r>
            <a:endParaRPr lang="zh-CN" altLang="en-US" spc="150">
              <a:latin typeface="微软雅黑" panose="020b0503020204020204" pitchFamily="34" charset="-122"/>
              <a:sym typeface="微软雅黑" panose="020b0503020204020204" pitchFamily="34" charset="-122"/>
            </a:endParaRPr>
          </a:p>
        </p:txBody>
      </p:sp>
      <p:sp>
        <p:nvSpPr>
          <p:cNvPr id="18" name="标题 5"/>
          <p:cNvSpPr>
            <a:spLocks noGrp="1"/>
          </p:cNvSpPr>
          <p:nvPr>
            <p:custDataLst>
              <p:tags r:id="rId5"/>
            </p:custDataLst>
          </p:nvPr>
        </p:nvSpPr>
        <p:spPr>
          <a:xfrm>
            <a:off x="874981" y="1438810"/>
            <a:ext cx="889948" cy="790418"/>
          </a:xfrm>
          <a:prstGeom prst="rect">
            <a:avLst/>
          </a:prstGeom>
        </p:spPr>
        <p:txBody>
          <a:bodyPr vert="horz" wrap="square" lIns="90000" tIns="46800" rIns="90000" bIns="46800" rtlCol="0" anchor="ctr" anchorCtr="0">
            <a:normAutofit/>
          </a:bodyPr>
          <a:lstStyle>
            <a:defPPr>
              <a:defRPr lang="en-US"/>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rgbClr val="000000"/>
                </a:solidFill>
                <a:uFillTx/>
                <a:latin typeface="Arial" pitchFamily="34" charset="0"/>
                <a:ea typeface="微软雅黑" panose="020b0503020204020204" pitchFamily="34" charset="-122"/>
                <a:cs typeface="+mn-ea"/>
                <a:sym typeface="微软雅黑" panose="020b0503020204020204" pitchFamily="34" charset="-122"/>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0" algn="ctr">
              <a:lnSpc>
                <a:spcPct val="130000"/>
              </a:lnSpc>
              <a:spcBef>
                <a:spcPct val="0"/>
              </a:spcBef>
              <a:buClrTx/>
              <a:buSzTx/>
              <a:buFont typeface="Arial" pitchFamily="34" charset="0"/>
            </a:pPr>
            <a:r>
              <a:rPr lang="en-US" altLang="zh-CN" sz="3200" b="1" spc="300">
                <a:solidFill>
                  <a:srgbClr val="4472C4">
                    <a:lumMod val="50000"/>
                  </a:srgbClr>
                </a:solidFill>
                <a:latin typeface="微软雅黑" panose="020b0503020204020204" pitchFamily="34" charset="-122"/>
                <a:ea typeface="微软雅黑" panose="020b0503020204020204" pitchFamily="34" charset="-122"/>
                <a:sym typeface="微软雅黑" panose="020b0503020204020204" pitchFamily="34" charset="-122"/>
              </a:rPr>
              <a:t>01</a:t>
            </a:r>
            <a:endParaRPr lang="en-US" altLang="zh-CN" sz="3200" b="1" spc="300">
              <a:solidFill>
                <a:srgbClr val="4472C4">
                  <a:lumMod val="50000"/>
                </a:srgbClr>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20" name="任意多边形: 形状 19"/>
          <p:cNvSpPr/>
          <p:nvPr>
            <p:custDataLst>
              <p:tags r:id="rId6"/>
            </p:custDataLst>
          </p:nvPr>
        </p:nvSpPr>
        <p:spPr>
          <a:xfrm>
            <a:off x="659765" y="3501783"/>
            <a:ext cx="1622199" cy="562276"/>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rgbClr val="A5A5A5">
              <a:alpha val="60000"/>
            </a:srgbClr>
          </a:solidFill>
          <a:ln w="12700" cap="flat" cmpd="sng" algn="ctr">
            <a:noFill/>
            <a:prstDash val="solid"/>
            <a:miter lim="800000"/>
          </a:ln>
          <a:effectLst/>
        </p:spPr>
        <p:txBody>
          <a:bodyPr wrap="square"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22" name="矩形 21"/>
          <p:cNvSpPr/>
          <p:nvPr>
            <p:custDataLst>
              <p:tags r:id="rId7"/>
            </p:custDataLst>
          </p:nvPr>
        </p:nvSpPr>
        <p:spPr>
          <a:xfrm>
            <a:off x="874981" y="3759654"/>
            <a:ext cx="4964835" cy="1148466"/>
          </a:xfrm>
          <a:prstGeom prst="rect">
            <a:avLst/>
          </a:prstGeom>
          <a:solidFill>
            <a:srgbClr val="FFFFFF"/>
          </a:solidFill>
          <a:ln w="12700" cap="flat" cmpd="sng" algn="ctr">
            <a:solidFill>
              <a:srgbClr val="A5A5A5"/>
            </a:solid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2" name="文本框 10"/>
          <p:cNvSpPr txBox="1"/>
          <p:nvPr>
            <p:custDataLst>
              <p:tags r:id="rId8"/>
            </p:custDataLst>
          </p:nvPr>
        </p:nvSpPr>
        <p:spPr>
          <a:xfrm>
            <a:off x="1043664" y="3867585"/>
            <a:ext cx="4789689" cy="93324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1pPr>
            <a:lvl2pPr marL="457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2pPr>
            <a:lvl3pPr marL="914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3pPr>
            <a:lvl4pPr marL="1371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4pPr>
            <a:lvl5pPr marL="18288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5pPr>
            <a:lvl6pPr marL="22860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6pPr>
            <a:lvl7pPr marL="2743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7pPr>
            <a:lvl8pPr marL="3200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8pPr>
            <a:lvl9pPr marL="3657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9pPr>
          </a:lstStyle>
          <a:p>
            <a:pPr lvl="0" algn="l">
              <a:lnSpc>
                <a:spcPct val="130000"/>
              </a:lnSpc>
              <a:buClrTx/>
              <a:buSzTx/>
              <a:buFontTx/>
            </a:pPr>
            <a:r>
              <a:rPr lang="zh-CN" altLang="en-US" spc="150">
                <a:latin typeface="微软雅黑" panose="020b0503020204020204" pitchFamily="34" charset="-122"/>
                <a:sym typeface="微软雅黑" panose="020b0503020204020204" pitchFamily="34" charset="-122"/>
              </a:rPr>
              <a:t>提供疏泄机会，发挥社会支持网络的作用</a:t>
            </a:r>
            <a:endParaRPr lang="zh-CN" altLang="en-US" spc="150">
              <a:latin typeface="微软雅黑" panose="020b0503020204020204" pitchFamily="34" charset="-122"/>
              <a:sym typeface="微软雅黑" panose="020b0503020204020204" pitchFamily="34" charset="-122"/>
            </a:endParaRPr>
          </a:p>
        </p:txBody>
      </p:sp>
      <p:sp>
        <p:nvSpPr>
          <p:cNvPr id="26" name="标题 5"/>
          <p:cNvSpPr>
            <a:spLocks noGrp="1"/>
          </p:cNvSpPr>
          <p:nvPr>
            <p:custDataLst>
              <p:tags r:id="rId9"/>
            </p:custDataLst>
          </p:nvPr>
        </p:nvSpPr>
        <p:spPr>
          <a:xfrm>
            <a:off x="874981" y="3080399"/>
            <a:ext cx="889948" cy="790418"/>
          </a:xfrm>
          <a:prstGeom prst="rect">
            <a:avLst/>
          </a:prstGeom>
        </p:spPr>
        <p:txBody>
          <a:bodyPr vert="horz" wrap="square" lIns="90000" tIns="46800" rIns="90000" bIns="46800" rtlCol="0" anchor="ctr" anchorCtr="0">
            <a:normAutofit/>
          </a:bodyPr>
          <a:lstStyle>
            <a:defPPr>
              <a:defRPr lang="en-US"/>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rgbClr val="000000"/>
                </a:solidFill>
                <a:uFillTx/>
                <a:latin typeface="Arial" pitchFamily="34" charset="0"/>
                <a:ea typeface="微软雅黑" panose="020b0503020204020204" pitchFamily="34" charset="-122"/>
                <a:cs typeface="+mn-ea"/>
                <a:sym typeface="微软雅黑" panose="020b0503020204020204" pitchFamily="34" charset="-122"/>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rgbClr val="A5A5A5">
                    <a:lumMod val="50000"/>
                  </a:srgbClr>
                </a:solidFill>
                <a:latin typeface="微软雅黑" panose="020b0503020204020204" pitchFamily="34" charset="-122"/>
                <a:ea typeface="微软雅黑" panose="020b0503020204020204" pitchFamily="34" charset="-122"/>
              </a:rPr>
              <a:t>03</a:t>
            </a:r>
            <a:endParaRPr lang="en-US" altLang="zh-CN" sz="3200" b="1" spc="300">
              <a:solidFill>
                <a:srgbClr val="A5A5A5">
                  <a:lumMod val="50000"/>
                </a:srgbClr>
              </a:solidFill>
              <a:latin typeface="微软雅黑" panose="020b0503020204020204" pitchFamily="34" charset="-122"/>
              <a:ea typeface="微软雅黑" panose="020b0503020204020204" pitchFamily="34" charset="-122"/>
            </a:endParaRPr>
          </a:p>
        </p:txBody>
      </p:sp>
      <p:sp>
        <p:nvSpPr>
          <p:cNvPr id="28" name="任意多边形: 形状 27"/>
          <p:cNvSpPr/>
          <p:nvPr>
            <p:custDataLst>
              <p:tags r:id="rId10"/>
            </p:custDataLst>
          </p:nvPr>
        </p:nvSpPr>
        <p:spPr>
          <a:xfrm>
            <a:off x="3642415" y="5142725"/>
            <a:ext cx="1622199" cy="562276"/>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rgbClr val="5B9BD5">
              <a:alpha val="60000"/>
            </a:srgbClr>
          </a:solidFill>
          <a:ln w="12700" cap="flat" cmpd="sng" algn="ctr">
            <a:noFill/>
            <a:prstDash val="solid"/>
            <a:miter lim="800000"/>
          </a:ln>
          <a:effectLst/>
        </p:spPr>
        <p:txBody>
          <a:bodyPr wrap="square"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30" name="矩形 29"/>
          <p:cNvSpPr/>
          <p:nvPr>
            <p:custDataLst>
              <p:tags r:id="rId11"/>
            </p:custDataLst>
          </p:nvPr>
        </p:nvSpPr>
        <p:spPr>
          <a:xfrm>
            <a:off x="3857631" y="5401242"/>
            <a:ext cx="4964835" cy="1148466"/>
          </a:xfrm>
          <a:prstGeom prst="rect">
            <a:avLst/>
          </a:prstGeom>
          <a:solidFill>
            <a:srgbClr val="FFFFFF"/>
          </a:solidFill>
          <a:ln w="12700" cap="flat" cmpd="sng" algn="ctr">
            <a:solidFill>
              <a:srgbClr val="5B9BD5"/>
            </a:solid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32" name="文本框 10"/>
          <p:cNvSpPr txBox="1"/>
          <p:nvPr>
            <p:custDataLst>
              <p:tags r:id="rId12"/>
            </p:custDataLst>
          </p:nvPr>
        </p:nvSpPr>
        <p:spPr>
          <a:xfrm>
            <a:off x="4026314" y="5508527"/>
            <a:ext cx="4789689" cy="93324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1pPr>
            <a:lvl2pPr marL="457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2pPr>
            <a:lvl3pPr marL="914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3pPr>
            <a:lvl4pPr marL="1371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4pPr>
            <a:lvl5pPr marL="18288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5pPr>
            <a:lvl6pPr marL="22860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6pPr>
            <a:lvl7pPr marL="2743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7pPr>
            <a:lvl8pPr marL="3200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8pPr>
            <a:lvl9pPr marL="3657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9pPr>
          </a:lstStyle>
          <a:p>
            <a:pPr lvl="0" algn="l">
              <a:lnSpc>
                <a:spcPct val="130000"/>
              </a:lnSpc>
              <a:buClrTx/>
              <a:buSzTx/>
              <a:buFontTx/>
            </a:pPr>
            <a:r>
              <a:rPr lang="zh-CN" altLang="en-US" spc="150">
                <a:latin typeface="微软雅黑" panose="020b0503020204020204" pitchFamily="34" charset="-122"/>
                <a:sym typeface="微软雅黑" panose="020b0503020204020204" pitchFamily="34" charset="-122"/>
              </a:rPr>
              <a:t>对于自杀、自残念头严重的服务对象应采取必要的措施</a:t>
            </a:r>
            <a:endParaRPr lang="zh-CN" altLang="en-US" spc="150">
              <a:latin typeface="微软雅黑" panose="020b0503020204020204" pitchFamily="34" charset="-122"/>
              <a:sym typeface="微软雅黑" panose="020b0503020204020204" pitchFamily="34" charset="-122"/>
            </a:endParaRPr>
          </a:p>
        </p:txBody>
      </p:sp>
      <p:sp>
        <p:nvSpPr>
          <p:cNvPr id="34" name="标题 5"/>
          <p:cNvSpPr>
            <a:spLocks noGrp="1"/>
          </p:cNvSpPr>
          <p:nvPr>
            <p:custDataLst>
              <p:tags r:id="rId13"/>
            </p:custDataLst>
          </p:nvPr>
        </p:nvSpPr>
        <p:spPr>
          <a:xfrm>
            <a:off x="3857631" y="4721341"/>
            <a:ext cx="889948" cy="790418"/>
          </a:xfrm>
          <a:prstGeom prst="rect">
            <a:avLst/>
          </a:prstGeom>
        </p:spPr>
        <p:txBody>
          <a:bodyPr vert="horz" wrap="square" lIns="90000" tIns="46800" rIns="90000" bIns="46800" rtlCol="0" anchor="ctr" anchorCtr="0">
            <a:normAutofit/>
          </a:bodyPr>
          <a:lstStyle>
            <a:defPPr>
              <a:defRPr lang="en-US"/>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rgbClr val="000000"/>
                </a:solidFill>
                <a:uFillTx/>
                <a:latin typeface="Arial" pitchFamily="34" charset="0"/>
                <a:ea typeface="微软雅黑" panose="020b0503020204020204" pitchFamily="34" charset="-122"/>
                <a:cs typeface="+mn-ea"/>
                <a:sym typeface="微软雅黑" panose="020b0503020204020204" pitchFamily="34" charset="-122"/>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rgbClr val="5B9BD5">
                    <a:lumMod val="50000"/>
                  </a:srgbClr>
                </a:solidFill>
                <a:latin typeface="微软雅黑" panose="020b0503020204020204" pitchFamily="34" charset="-122"/>
                <a:ea typeface="微软雅黑" panose="020b0503020204020204" pitchFamily="34" charset="-122"/>
              </a:rPr>
              <a:t>05</a:t>
            </a:r>
            <a:endParaRPr lang="en-US" altLang="zh-CN" sz="3200" b="1" spc="300">
              <a:solidFill>
                <a:srgbClr val="5B9BD5">
                  <a:lumMod val="50000"/>
                </a:srgbClr>
              </a:solidFill>
              <a:latin typeface="微软雅黑" panose="020b0503020204020204" pitchFamily="34" charset="-122"/>
              <a:ea typeface="微软雅黑" panose="020b0503020204020204" pitchFamily="34" charset="-122"/>
            </a:endParaRPr>
          </a:p>
        </p:txBody>
      </p:sp>
      <p:sp>
        <p:nvSpPr>
          <p:cNvPr id="36" name="任意多边形: 形状 35"/>
          <p:cNvSpPr/>
          <p:nvPr>
            <p:custDataLst>
              <p:tags r:id="rId14"/>
            </p:custDataLst>
          </p:nvPr>
        </p:nvSpPr>
        <p:spPr>
          <a:xfrm>
            <a:off x="6634112" y="1834343"/>
            <a:ext cx="1622199" cy="562276"/>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rgbClr val="ED7D31">
              <a:alpha val="60000"/>
            </a:srgbClr>
          </a:solidFill>
          <a:ln w="12700" cap="flat" cmpd="sng" algn="ctr">
            <a:noFill/>
            <a:prstDash val="solid"/>
            <a:miter lim="800000"/>
          </a:ln>
          <a:effectLst/>
        </p:spPr>
        <p:txBody>
          <a:bodyPr wrap="square"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38" name="矩形 37"/>
          <p:cNvSpPr/>
          <p:nvPr>
            <p:custDataLst>
              <p:tags r:id="rId15"/>
            </p:custDataLst>
          </p:nvPr>
        </p:nvSpPr>
        <p:spPr>
          <a:xfrm>
            <a:off x="6849975" y="2092214"/>
            <a:ext cx="4964835" cy="1148466"/>
          </a:xfrm>
          <a:prstGeom prst="rect">
            <a:avLst/>
          </a:prstGeom>
          <a:solidFill>
            <a:srgbClr val="FFFFFF"/>
          </a:solidFill>
          <a:ln w="12700" cap="flat" cmpd="sng" algn="ctr">
            <a:solidFill>
              <a:srgbClr val="ED7D31"/>
            </a:solid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40" name="文本框 10"/>
          <p:cNvSpPr txBox="1"/>
          <p:nvPr>
            <p:custDataLst>
              <p:tags r:id="rId16"/>
            </p:custDataLst>
          </p:nvPr>
        </p:nvSpPr>
        <p:spPr>
          <a:xfrm>
            <a:off x="7018658" y="2200468"/>
            <a:ext cx="4789689" cy="93324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1pPr>
            <a:lvl2pPr marL="457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2pPr>
            <a:lvl3pPr marL="914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3pPr>
            <a:lvl4pPr marL="1371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4pPr>
            <a:lvl5pPr marL="18288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5pPr>
            <a:lvl6pPr marL="22860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6pPr>
            <a:lvl7pPr marL="2743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7pPr>
            <a:lvl8pPr marL="3200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8pPr>
            <a:lvl9pPr marL="3657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9pPr>
          </a:lstStyle>
          <a:p>
            <a:pPr lvl="0" algn="l">
              <a:lnSpc>
                <a:spcPct val="130000"/>
              </a:lnSpc>
              <a:buClrTx/>
              <a:buSzTx/>
              <a:buFontTx/>
            </a:pPr>
            <a:r>
              <a:rPr lang="zh-CN" altLang="en-US" spc="150">
                <a:latin typeface="微软雅黑" panose="020b0503020204020204" pitchFamily="34" charset="-122"/>
                <a:sym typeface="微软雅黑" panose="020b0503020204020204" pitchFamily="34" charset="-122"/>
              </a:rPr>
              <a:t>主动倾听并注意非语言行为，提供心理支持</a:t>
            </a:r>
            <a:endParaRPr lang="zh-CN" altLang="en-US" spc="150">
              <a:latin typeface="微软雅黑" panose="020b0503020204020204" pitchFamily="34" charset="-122"/>
              <a:sym typeface="微软雅黑" panose="020b0503020204020204" pitchFamily="34" charset="-122"/>
            </a:endParaRPr>
          </a:p>
        </p:txBody>
      </p:sp>
      <p:sp>
        <p:nvSpPr>
          <p:cNvPr id="42" name="标题 5"/>
          <p:cNvSpPr>
            <a:spLocks noGrp="1"/>
          </p:cNvSpPr>
          <p:nvPr>
            <p:custDataLst>
              <p:tags r:id="rId17"/>
            </p:custDataLst>
          </p:nvPr>
        </p:nvSpPr>
        <p:spPr>
          <a:xfrm>
            <a:off x="6849975" y="1412312"/>
            <a:ext cx="889948" cy="790418"/>
          </a:xfrm>
          <a:prstGeom prst="rect">
            <a:avLst/>
          </a:prstGeom>
        </p:spPr>
        <p:txBody>
          <a:bodyPr vert="horz" wrap="square" lIns="90000" tIns="46800" rIns="90000" bIns="46800" rtlCol="0" anchor="ctr" anchorCtr="0">
            <a:normAutofit/>
          </a:bodyPr>
          <a:lstStyle>
            <a:defPPr>
              <a:defRPr lang="en-US"/>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rgbClr val="000000"/>
                </a:solidFill>
                <a:uFillTx/>
                <a:latin typeface="Arial" pitchFamily="34" charset="0"/>
                <a:ea typeface="微软雅黑" panose="020b0503020204020204" pitchFamily="34" charset="-122"/>
                <a:cs typeface="+mn-ea"/>
                <a:sym typeface="微软雅黑" panose="020b0503020204020204" pitchFamily="34" charset="-122"/>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rgbClr val="ED7D31">
                    <a:lumMod val="50000"/>
                  </a:srgbClr>
                </a:solidFill>
                <a:latin typeface="微软雅黑" panose="020b0503020204020204" pitchFamily="34" charset="-122"/>
                <a:ea typeface="微软雅黑" panose="020b0503020204020204" pitchFamily="34" charset="-122"/>
              </a:rPr>
              <a:t>02</a:t>
            </a:r>
            <a:endParaRPr lang="en-US" altLang="zh-CN" sz="3200" b="1" spc="300">
              <a:solidFill>
                <a:srgbClr val="ED7D31">
                  <a:lumMod val="50000"/>
                </a:srgbClr>
              </a:solidFill>
              <a:latin typeface="微软雅黑" panose="020b0503020204020204" pitchFamily="34" charset="-122"/>
              <a:ea typeface="微软雅黑" panose="020b0503020204020204" pitchFamily="34" charset="-122"/>
            </a:endParaRPr>
          </a:p>
        </p:txBody>
      </p:sp>
      <p:sp>
        <p:nvSpPr>
          <p:cNvPr id="44" name="任意多边形: 形状 43"/>
          <p:cNvSpPr/>
          <p:nvPr>
            <p:custDataLst>
              <p:tags r:id="rId18"/>
            </p:custDataLst>
          </p:nvPr>
        </p:nvSpPr>
        <p:spPr>
          <a:xfrm>
            <a:off x="6634112" y="3483040"/>
            <a:ext cx="1622199" cy="562276"/>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rgbClr val="FFC000">
              <a:alpha val="60000"/>
            </a:srgbClr>
          </a:solidFill>
          <a:ln w="12700" cap="flat" cmpd="sng" algn="ctr">
            <a:noFill/>
            <a:prstDash val="solid"/>
            <a:miter lim="800000"/>
          </a:ln>
          <a:effectLst/>
        </p:spPr>
        <p:txBody>
          <a:bodyPr wrap="square" rtlCol="0" anchor="ctr">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46" name="矩形 45"/>
          <p:cNvSpPr/>
          <p:nvPr>
            <p:custDataLst>
              <p:tags r:id="rId19"/>
            </p:custDataLst>
          </p:nvPr>
        </p:nvSpPr>
        <p:spPr>
          <a:xfrm>
            <a:off x="6849975" y="3740912"/>
            <a:ext cx="4964835" cy="1148466"/>
          </a:xfrm>
          <a:prstGeom prst="rect">
            <a:avLst/>
          </a:prstGeom>
          <a:solidFill>
            <a:srgbClr val="FFFFFF"/>
          </a:solidFill>
          <a:ln w="12700" cap="flat" cmpd="sng" algn="ctr">
            <a:solidFill>
              <a:srgbClr val="FFC000"/>
            </a:solidFill>
            <a:prstDash val="solid"/>
            <a:miter lim="800000"/>
          </a:ln>
          <a:effectLst/>
        </p:spPr>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solidFill>
                <a:srgbClr val="FFFFFF"/>
              </a:solidFill>
              <a:latin typeface="微软雅黑" panose="020b0503020204020204" pitchFamily="34" charset="-122"/>
              <a:ea typeface="微软雅黑" panose="020b0503020204020204" pitchFamily="34" charset="-122"/>
            </a:endParaRPr>
          </a:p>
        </p:txBody>
      </p:sp>
      <p:sp>
        <p:nvSpPr>
          <p:cNvPr id="48" name="文本框 10"/>
          <p:cNvSpPr txBox="1"/>
          <p:nvPr>
            <p:custDataLst>
              <p:tags r:id="rId20"/>
            </p:custDataLst>
          </p:nvPr>
        </p:nvSpPr>
        <p:spPr>
          <a:xfrm>
            <a:off x="7018658" y="3848843"/>
            <a:ext cx="4789689" cy="93324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1pPr>
            <a:lvl2pPr marL="457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2pPr>
            <a:lvl3pPr marL="914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3pPr>
            <a:lvl4pPr marL="1371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4pPr>
            <a:lvl5pPr marL="18288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5pPr>
            <a:lvl6pPr marL="22860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6pPr>
            <a:lvl7pPr marL="27432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7pPr>
            <a:lvl8pPr marL="32004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8pPr>
            <a:lvl9pPr marL="3657600" algn="l" defTabSz="914400" rtl="0" eaLnBrk="1" latinLnBrk="0" hangingPunct="1">
              <a:defRPr sz="1800" kern="1200">
                <a:solidFill>
                  <a:srgbClr val="000000"/>
                </a:solidFill>
                <a:latin typeface="微软雅黑" panose="020b0503020204020204" pitchFamily="34" charset="-122"/>
                <a:ea typeface="微软雅黑" panose="020b0503020204020204" pitchFamily="34" charset="-122"/>
                <a:cs typeface="+mn-ea"/>
              </a:defRPr>
            </a:lvl9pPr>
          </a:lstStyle>
          <a:p>
            <a:pPr lvl="0" algn="l">
              <a:lnSpc>
                <a:spcPct val="130000"/>
              </a:lnSpc>
              <a:buClrTx/>
              <a:buSzTx/>
              <a:buFontTx/>
            </a:pPr>
            <a:r>
              <a:rPr lang="zh-CN" altLang="en-US" spc="150">
                <a:latin typeface="微软雅黑" panose="020b0503020204020204" pitchFamily="34" charset="-122"/>
                <a:sym typeface="微软雅黑" panose="020b0503020204020204" pitchFamily="34" charset="-122"/>
              </a:rPr>
              <a:t>灵活运用心理咨询等技术手段进行干预</a:t>
            </a:r>
            <a:endParaRPr lang="zh-CN" altLang="en-US" spc="150">
              <a:latin typeface="微软雅黑" panose="020b0503020204020204" pitchFamily="34" charset="-122"/>
              <a:sym typeface="微软雅黑" panose="020b0503020204020204" pitchFamily="34" charset="-122"/>
            </a:endParaRPr>
          </a:p>
        </p:txBody>
      </p:sp>
      <p:sp>
        <p:nvSpPr>
          <p:cNvPr id="50" name="标题 5"/>
          <p:cNvSpPr>
            <a:spLocks noGrp="1"/>
          </p:cNvSpPr>
          <p:nvPr>
            <p:custDataLst>
              <p:tags r:id="rId21"/>
            </p:custDataLst>
          </p:nvPr>
        </p:nvSpPr>
        <p:spPr>
          <a:xfrm>
            <a:off x="6849975" y="3061656"/>
            <a:ext cx="889948" cy="790418"/>
          </a:xfrm>
          <a:prstGeom prst="rect">
            <a:avLst/>
          </a:prstGeom>
        </p:spPr>
        <p:txBody>
          <a:bodyPr vert="horz" wrap="square" lIns="90000" tIns="46800" rIns="90000" bIns="46800" rtlCol="0" anchor="ctr" anchorCtr="0">
            <a:normAutofit/>
          </a:bodyPr>
          <a:lstStyle>
            <a:defPPr>
              <a:defRPr lang="en-US"/>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rgbClr val="000000"/>
                </a:solidFill>
                <a:uFillTx/>
                <a:latin typeface="Arial" pitchFamily="34" charset="0"/>
                <a:ea typeface="微软雅黑" panose="020b0503020204020204" pitchFamily="34" charset="-122"/>
                <a:cs typeface="+mn-ea"/>
                <a:sym typeface="微软雅黑" panose="020b0503020204020204" pitchFamily="34" charset="-122"/>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rgbClr val="FFC000">
                    <a:lumMod val="50000"/>
                  </a:srgbClr>
                </a:solidFill>
                <a:latin typeface="微软雅黑" panose="020b0503020204020204" pitchFamily="34" charset="-122"/>
                <a:ea typeface="微软雅黑" panose="020b0503020204020204" pitchFamily="34" charset="-122"/>
              </a:rPr>
              <a:t>04</a:t>
            </a:r>
            <a:endParaRPr lang="en-US" altLang="zh-CN" sz="3200" b="1" spc="300">
              <a:solidFill>
                <a:srgbClr val="FFC000">
                  <a:lumMod val="50000"/>
                </a:srgb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871220" y="1280160"/>
            <a:ext cx="10810875" cy="332295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（二）危机干预的技术与技巧</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b="1">
                <a:solidFill>
                  <a:schemeClr val="tx1"/>
                </a:solidFill>
                <a:latin typeface="等线" panose="02010600030101010101" pitchFamily="2" charset="-122"/>
                <a:ea typeface="等线" panose="02010600030101010101" pitchFamily="2" charset="-122"/>
              </a:rPr>
              <a:t>1.无条件完全接纳服务对象，建立良好关系</a:t>
            </a:r>
            <a:endParaRPr lang="en-US" altLang="zh-CN"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理解服务对象的情感及行为，尊重服务对象个人的思想观念，让服务对象获得被尊重感、被接纳感与自我价值感。</a:t>
            </a:r>
            <a:endParaRPr lang="en-US" altLang="zh-CN"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这也有利于服务对象对社会工作者产生信任，促进良好关系的建立。</a:t>
            </a:r>
            <a:endParaRPr lang="en-US" altLang="zh-CN" sz="28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en-US" altLang="zh-CN" sz="28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871220" y="1280160"/>
            <a:ext cx="10810875" cy="443103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（二）危机干预的技术与技巧</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2.主动倾听并注意非语言行为，提供心理支持</a:t>
            </a:r>
            <a:endParaRPr lang="en-US" altLang="zh-CN"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    倾听时应在专心用耳朵听的同时，注意从心理层面上去感受服务对象的境遇。不仅要关注服务对象叙述的内容，同时还应注意观察服务对象的非语言行为，如语调、表情、姿势、动作等。</a:t>
            </a:r>
            <a:endParaRPr lang="en-US" altLang="zh-CN"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在倾听过程中，社会工作者应运用语言与动作表达对服务对象的理解，并进行内心体验以达到共情。</a:t>
            </a:r>
            <a:endParaRPr lang="en-US" altLang="zh-CN"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社会工作者可继续采用支持性技术，给予服务对象同情、安慰、鼓励等情感上的支持。</a:t>
            </a:r>
            <a:endParaRPr lang="en-US" altLang="zh-CN"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en-US" altLang="zh-CN"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871220" y="1280160"/>
            <a:ext cx="10810875" cy="304609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（二）危机干预的技术与技巧</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3.提供疏泄机会，发挥社会支持网络的作用</a:t>
            </a:r>
            <a:endParaRPr lang="en-US" altLang="zh-CN"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鼓励服务对象把内心情感表达出来并学会自我情绪管理。</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引导服务对象培养兴趣、鼓励其积极参与有关的社交活动，多与家人、亲友、同事接触和联系，提高社会支持程度，减轻服务对象心理上的孤独感和隔离感</a:t>
            </a:r>
            <a:r>
              <a:rPr lang="en-US" altLang="zh-CN" sz="2000">
                <a:solidFill>
                  <a:schemeClr val="tx1"/>
                </a:solidFill>
                <a:latin typeface="等线" panose="02010600030101010101" pitchFamily="2" charset="-122"/>
                <a:ea typeface="等线" panose="02010600030101010101" pitchFamily="2" charset="-122"/>
              </a:rPr>
              <a:t>。</a:t>
            </a:r>
            <a:endParaRPr lang="en-US" altLang="zh-CN"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en-US" altLang="zh-CN"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655320" y="1280160"/>
            <a:ext cx="11026775" cy="304609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（二）危机干预的技术与技巧</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4.灵活运用心理咨询等技术手段进行干预</a:t>
            </a:r>
            <a:endParaRPr lang="en-US" altLang="zh-CN"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针对服务对象的危机，解释其发展过程，使服务对象理解目前的境遇，并进行分析，找出其深层原因，共同寻找解决方法。</a:t>
            </a:r>
            <a:endParaRPr lang="en-US" altLang="zh-CN"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可利用合理情绪疗法、行为疗法等心理咨询技巧，促进服务对象在认知和行为上发生转变。</a:t>
            </a:r>
            <a:endParaRPr lang="en-US" altLang="zh-CN"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en-US" altLang="zh-CN"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655320" y="1280160"/>
            <a:ext cx="11026775" cy="212280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（二）危机干预的技术与技巧</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5.对于自杀、自残念头严重的服务对象应采取必要的措施</a:t>
            </a:r>
            <a:endParaRPr lang="en-US" altLang="zh-CN"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——例如与监护人取得联系，通报服务对象有关情况和可能发生的危险，将服务对象带离刺激性情境，避免其接触自杀、自残工具，派人监护、看管等</a:t>
            </a:r>
            <a:endParaRPr lang="en-US" altLang="zh-CN"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655320" y="1280160"/>
            <a:ext cx="11026775" cy="119888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（三）危机干预的原则</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en-US" altLang="zh-CN" sz="2000">
              <a:solidFill>
                <a:schemeClr val="tx1"/>
              </a:solidFill>
              <a:latin typeface="等线" panose="02010600030101010101" pitchFamily="2" charset="-122"/>
              <a:ea typeface="等线" panose="02010600030101010101" pitchFamily="2" charset="-122"/>
            </a:endParaRPr>
          </a:p>
        </p:txBody>
      </p:sp>
      <p:sp>
        <p:nvSpPr>
          <p:cNvPr id="16" name="任意多边形 15"/>
          <p:cNvSpPr/>
          <p:nvPr>
            <p:custDataLst>
              <p:tags r:id="rId2"/>
            </p:custDataLst>
          </p:nvPr>
        </p:nvSpPr>
        <p:spPr>
          <a:xfrm flipH="1">
            <a:off x="827405" y="4112260"/>
            <a:ext cx="2491105" cy="829945"/>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925" h="1307">
                <a:moveTo>
                  <a:pt x="525" y="0"/>
                </a:moveTo>
                <a:lnTo>
                  <a:pt x="3400" y="0"/>
                </a:lnTo>
                <a:cubicBezTo>
                  <a:pt x="3690" y="0"/>
                  <a:pt x="3925" y="235"/>
                  <a:pt x="3925" y="525"/>
                </a:cubicBezTo>
                <a:cubicBezTo>
                  <a:pt x="3925" y="815"/>
                  <a:pt x="3690" y="1050"/>
                  <a:pt x="3400" y="1050"/>
                </a:cubicBezTo>
                <a:lnTo>
                  <a:pt x="1039" y="1050"/>
                </a:lnTo>
                <a:lnTo>
                  <a:pt x="782" y="1307"/>
                </a:lnTo>
                <a:lnTo>
                  <a:pt x="782" y="1050"/>
                </a:lnTo>
                <a:lnTo>
                  <a:pt x="525" y="1050"/>
                </a:lnTo>
                <a:cubicBezTo>
                  <a:pt x="235" y="1050"/>
                  <a:pt x="0" y="815"/>
                  <a:pt x="0" y="525"/>
                </a:cubicBezTo>
                <a:cubicBezTo>
                  <a:pt x="0" y="235"/>
                  <a:pt x="235" y="0"/>
                  <a:pt x="525" y="0"/>
                </a:cubicBezTo>
                <a:close/>
              </a:path>
            </a:pathLst>
          </a:custGeom>
          <a:solidFill>
            <a:srgbClr val="FFFFFF">
              <a:alpha val="60000"/>
            </a:srgbClr>
          </a:solidFill>
          <a:ln w="12700" cap="flat" cmpd="sng" algn="ctr">
            <a:gradFill>
              <a:gsLst>
                <a:gs pos="0">
                  <a:srgbClr val="376FFF">
                    <a:lumMod val="20000"/>
                    <a:lumOff val="80000"/>
                  </a:srgbClr>
                </a:gs>
                <a:gs pos="100000">
                  <a:srgbClr val="376FFF">
                    <a:lumMod val="20000"/>
                    <a:lumOff val="80000"/>
                  </a:srgbClr>
                </a:gs>
                <a:gs pos="50000">
                  <a:srgbClr val="376FFF">
                    <a:alpha val="90000"/>
                  </a:srgbClr>
                </a:gs>
              </a:gsLst>
              <a:lin ang="0" scaled="0"/>
            </a:gradFill>
            <a:prstDash val="solid"/>
            <a:miter lim="800000"/>
          </a:ln>
          <a:effectLst>
            <a:outerShdw blurRad="63500" dist="50800" dir="5400000" algn="t" rotWithShape="0">
              <a:srgbClr val="376FFF">
                <a:alpha val="20000"/>
              </a:srgbClr>
            </a:outerShdw>
          </a:effectLst>
        </p:spPr>
        <p:style>
          <a:lnRef idx="2">
            <a:srgbClr val="376FFF">
              <a:shade val="50000"/>
            </a:srgbClr>
          </a:lnRef>
          <a:fillRef idx="1">
            <a:srgbClr val="376FFF"/>
          </a:fillRef>
          <a:effectRef idx="0">
            <a:srgbClr val="376FFF"/>
          </a:effectRef>
          <a:fontRef idx="minor">
            <a:srgbClr val="FFFFFF"/>
          </a:fontRef>
        </p:style>
        <p:txBody>
          <a:bodyPr vertOverflow="overflow" horzOverflow="overflow" vert="horz" wrap="square" lIns="107950" tIns="144145" rIns="107950" bIns="288290" numCol="1" spcCol="0" rtlCol="0" fromWordArt="0" anchor="ctr" anchorCtr="0" forceAA="0" compatLnSpc="1">
            <a:norm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buClrTx/>
              <a:buSzTx/>
              <a:buFontTx/>
            </a:pPr>
            <a:r>
              <a:rPr lang="zh-CN" altLang="en-US" sz="2000" b="1" spc="100">
                <a:solidFill>
                  <a:srgbClr val="376FFF">
                    <a:alpha val="70000"/>
                  </a:srgbClr>
                </a:solidFill>
                <a:uFillTx/>
                <a:latin typeface="+mj-ea"/>
                <a:ea typeface="+mj-ea"/>
                <a:sym typeface="+mn-ea"/>
              </a:rPr>
              <a:t>输入希望</a:t>
            </a:r>
            <a:endParaRPr lang="zh-CN" altLang="en-US" sz="2000" b="1" spc="100">
              <a:solidFill>
                <a:srgbClr val="376FFF">
                  <a:alpha val="70000"/>
                </a:srgbClr>
              </a:solidFill>
              <a:uFillTx/>
              <a:latin typeface="+mj-ea"/>
              <a:ea typeface="+mj-ea"/>
              <a:sym typeface="+mn-ea"/>
            </a:endParaRPr>
          </a:p>
        </p:txBody>
      </p:sp>
      <p:sp>
        <p:nvSpPr>
          <p:cNvPr id="15" name="任意多边形 14"/>
          <p:cNvSpPr/>
          <p:nvPr>
            <p:custDataLst>
              <p:tags r:id="rId3"/>
            </p:custDataLst>
          </p:nvPr>
        </p:nvSpPr>
        <p:spPr>
          <a:xfrm flipH="1">
            <a:off x="8259445" y="4312285"/>
            <a:ext cx="2491105" cy="829945"/>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925" h="1307">
                <a:moveTo>
                  <a:pt x="525" y="0"/>
                </a:moveTo>
                <a:lnTo>
                  <a:pt x="3400" y="0"/>
                </a:lnTo>
                <a:cubicBezTo>
                  <a:pt x="3690" y="0"/>
                  <a:pt x="3925" y="235"/>
                  <a:pt x="3925" y="525"/>
                </a:cubicBezTo>
                <a:cubicBezTo>
                  <a:pt x="3925" y="815"/>
                  <a:pt x="3690" y="1050"/>
                  <a:pt x="3400" y="1050"/>
                </a:cubicBezTo>
                <a:lnTo>
                  <a:pt x="1039" y="1050"/>
                </a:lnTo>
                <a:lnTo>
                  <a:pt x="782" y="1307"/>
                </a:lnTo>
                <a:lnTo>
                  <a:pt x="782" y="1050"/>
                </a:lnTo>
                <a:lnTo>
                  <a:pt x="525" y="1050"/>
                </a:lnTo>
                <a:cubicBezTo>
                  <a:pt x="235" y="1050"/>
                  <a:pt x="0" y="815"/>
                  <a:pt x="0" y="525"/>
                </a:cubicBezTo>
                <a:cubicBezTo>
                  <a:pt x="0" y="235"/>
                  <a:pt x="235" y="0"/>
                  <a:pt x="525" y="0"/>
                </a:cubicBezTo>
                <a:close/>
              </a:path>
            </a:pathLst>
          </a:custGeom>
          <a:solidFill>
            <a:srgbClr val="FFFFFF">
              <a:alpha val="60000"/>
            </a:srgbClr>
          </a:solidFill>
          <a:ln w="12700" cap="flat" cmpd="sng" algn="ctr">
            <a:gradFill>
              <a:gsLst>
                <a:gs pos="0">
                  <a:srgbClr val="376FFF">
                    <a:lumMod val="20000"/>
                    <a:lumOff val="80000"/>
                  </a:srgbClr>
                </a:gs>
                <a:gs pos="100000">
                  <a:srgbClr val="376FFF">
                    <a:lumMod val="20000"/>
                    <a:lumOff val="80000"/>
                  </a:srgbClr>
                </a:gs>
                <a:gs pos="50000">
                  <a:srgbClr val="376FFF">
                    <a:alpha val="90000"/>
                  </a:srgbClr>
                </a:gs>
              </a:gsLst>
              <a:lin ang="0" scaled="0"/>
            </a:gradFill>
            <a:prstDash val="solid"/>
            <a:miter lim="800000"/>
          </a:ln>
          <a:effectLst>
            <a:outerShdw blurRad="63500" dist="50800" dir="5400000" algn="t" rotWithShape="0">
              <a:srgbClr val="376FFF">
                <a:alpha val="20000"/>
              </a:srgbClr>
            </a:outerShdw>
          </a:effectLst>
        </p:spPr>
        <p:style>
          <a:lnRef idx="2">
            <a:srgbClr val="376FFF">
              <a:shade val="50000"/>
            </a:srgbClr>
          </a:lnRef>
          <a:fillRef idx="1">
            <a:srgbClr val="376FFF"/>
          </a:fillRef>
          <a:effectRef idx="0">
            <a:srgbClr val="376FFF"/>
          </a:effectRef>
          <a:fontRef idx="minor">
            <a:srgbClr val="FFFFFF"/>
          </a:fontRef>
        </p:style>
        <p:txBody>
          <a:bodyPr vertOverflow="overflow" horzOverflow="overflow" vert="horz" wrap="square" lIns="107950" tIns="179705" rIns="107950" bIns="288290" numCol="1" spcCol="0" rtlCol="0" fromWordArt="0" anchor="ctr" anchorCtr="0" forceAA="0" compatLnSpc="1">
            <a:norm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buClrTx/>
              <a:buSzTx/>
              <a:buFontTx/>
            </a:pPr>
            <a:r>
              <a:rPr lang="zh-CN" altLang="en-US" sz="2000" b="1" spc="100">
                <a:solidFill>
                  <a:srgbClr val="376FFF">
                    <a:alpha val="80000"/>
                  </a:srgbClr>
                </a:solidFill>
                <a:uFillTx/>
                <a:latin typeface="+mj-ea"/>
                <a:ea typeface="+mj-ea"/>
                <a:sym typeface="+mn-ea"/>
              </a:rPr>
              <a:t>恢复自尊</a:t>
            </a:r>
            <a:endParaRPr lang="zh-CN" altLang="en-US" sz="2000" b="1" spc="100">
              <a:solidFill>
                <a:srgbClr val="376FFF">
                  <a:alpha val="80000"/>
                </a:srgbClr>
              </a:solidFill>
              <a:uFillTx/>
              <a:latin typeface="+mj-ea"/>
              <a:ea typeface="+mj-ea"/>
              <a:sym typeface="+mn-ea"/>
            </a:endParaRPr>
          </a:p>
        </p:txBody>
      </p:sp>
      <p:sp>
        <p:nvSpPr>
          <p:cNvPr id="2" name="任意多边形 1"/>
          <p:cNvSpPr/>
          <p:nvPr>
            <p:custDataLst>
              <p:tags r:id="rId4"/>
            </p:custDataLst>
          </p:nvPr>
        </p:nvSpPr>
        <p:spPr>
          <a:xfrm>
            <a:off x="3481070" y="3354070"/>
            <a:ext cx="5571490" cy="1461770"/>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8445" h="2302">
                <a:moveTo>
                  <a:pt x="900" y="0"/>
                </a:moveTo>
                <a:lnTo>
                  <a:pt x="7545" y="0"/>
                </a:lnTo>
                <a:cubicBezTo>
                  <a:pt x="8042" y="0"/>
                  <a:pt x="8445" y="403"/>
                  <a:pt x="8445" y="900"/>
                </a:cubicBezTo>
                <a:cubicBezTo>
                  <a:pt x="8445" y="1397"/>
                  <a:pt x="8042" y="1800"/>
                  <a:pt x="7545" y="1800"/>
                </a:cubicBezTo>
                <a:lnTo>
                  <a:pt x="2223" y="1800"/>
                </a:lnTo>
                <a:lnTo>
                  <a:pt x="1721" y="2302"/>
                </a:lnTo>
                <a:lnTo>
                  <a:pt x="1721" y="1800"/>
                </a:lnTo>
                <a:lnTo>
                  <a:pt x="900" y="1800"/>
                </a:lnTo>
                <a:cubicBezTo>
                  <a:pt x="403" y="1800"/>
                  <a:pt x="0" y="1397"/>
                  <a:pt x="0" y="900"/>
                </a:cubicBezTo>
                <a:cubicBezTo>
                  <a:pt x="0" y="403"/>
                  <a:pt x="403" y="0"/>
                  <a:pt x="900" y="0"/>
                </a:cubicBezTo>
                <a:close/>
              </a:path>
            </a:pathLst>
          </a:custGeom>
          <a:gradFill>
            <a:gsLst>
              <a:gs pos="72000">
                <a:srgbClr val="376FFF"/>
              </a:gs>
              <a:gs pos="0">
                <a:srgbClr val="376FFF">
                  <a:lumMod val="90000"/>
                  <a:lumOff val="10000"/>
                </a:srgbClr>
              </a:gs>
            </a:gsLst>
            <a:path path="circle">
              <a:fillToRect r="100000" b="100000"/>
            </a:path>
            <a:tileRect l="-100000" t="-100000"/>
          </a:gradFill>
          <a:ln w="12700" cap="flat" cmpd="sng" algn="ctr">
            <a:gradFill>
              <a:gsLst>
                <a:gs pos="0">
                  <a:srgbClr val="FFFFFF"/>
                </a:gs>
                <a:gs pos="100000">
                  <a:srgbClr val="FFFFFF"/>
                </a:gs>
                <a:gs pos="50000">
                  <a:srgbClr val="376FFF">
                    <a:lumMod val="30000"/>
                    <a:lumOff val="70000"/>
                  </a:srgbClr>
                </a:gs>
              </a:gsLst>
              <a:lin ang="0" scaled="0"/>
            </a:gradFill>
            <a:prstDash val="solid"/>
            <a:miter lim="800000"/>
          </a:ln>
          <a:effectLst>
            <a:outerShdw blurRad="63500" dist="50800" dir="5400000" algn="t" rotWithShape="0">
              <a:srgbClr val="376FFF">
                <a:lumMod val="75000"/>
                <a:alpha val="30000"/>
              </a:srgbClr>
            </a:outerShdw>
          </a:effectLst>
        </p:spPr>
        <p:style>
          <a:lnRef idx="2">
            <a:srgbClr val="376FFF">
              <a:shade val="50000"/>
            </a:srgbClr>
          </a:lnRef>
          <a:fillRef idx="1">
            <a:srgbClr val="376FFF"/>
          </a:fillRef>
          <a:effectRef idx="0">
            <a:srgbClr val="376FFF"/>
          </a:effectRef>
          <a:fontRef idx="minor">
            <a:srgbClr val="FFFFFF"/>
          </a:fontRef>
        </p:style>
        <p:txBody>
          <a:bodyPr vertOverflow="overflow" horzOverflow="overflow" vert="horz" wrap="square" lIns="360045" tIns="144145" rIns="360045" bIns="288290" numCol="1" spcCol="0" rtlCol="0" fromWordArt="0" anchor="ctr" anchorCtr="0" forceAA="0" compatLnSpc="1">
            <a:norm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lnSpc>
                <a:spcPct val="100000"/>
              </a:lnSpc>
              <a:buClrTx/>
              <a:buSzTx/>
              <a:buFontTx/>
            </a:pPr>
            <a:r>
              <a:rPr lang="zh-CN" altLang="en-US" sz="3000" b="1" spc="100">
                <a:solidFill>
                  <a:srgbClr val="FFFFFF"/>
                </a:solidFill>
                <a:effectLst>
                  <a:outerShdw blurRad="50800" dist="38100" dir="5400000" algn="t" rotWithShape="0">
                    <a:srgbClr val="376FFF">
                      <a:lumMod val="50000"/>
                      <a:alpha val="40000"/>
                    </a:srgbClr>
                  </a:outerShdw>
                </a:effectLst>
                <a:uFillTx/>
                <a:latin typeface="+mj-ea"/>
                <a:ea typeface="+mj-ea"/>
                <a:sym typeface="+mn-ea"/>
              </a:rPr>
              <a:t>危机干预的原则</a:t>
            </a:r>
            <a:endParaRPr lang="zh-CN" altLang="en-US" sz="3000" b="1" spc="100">
              <a:solidFill>
                <a:srgbClr val="FFFFFF"/>
              </a:solidFill>
              <a:effectLst>
                <a:outerShdw blurRad="50800" dist="38100" dir="5400000" algn="t" rotWithShape="0">
                  <a:srgbClr val="376FFF">
                    <a:lumMod val="50000"/>
                    <a:alpha val="40000"/>
                  </a:srgbClr>
                </a:outerShdw>
              </a:effectLst>
              <a:uFillTx/>
              <a:latin typeface="+mj-ea"/>
              <a:ea typeface="+mj-ea"/>
              <a:sym typeface="+mn-ea"/>
            </a:endParaRPr>
          </a:p>
        </p:txBody>
      </p:sp>
      <p:sp>
        <p:nvSpPr>
          <p:cNvPr id="41" name="任意多边形 40"/>
          <p:cNvSpPr/>
          <p:nvPr>
            <p:custDataLst>
              <p:tags r:id="rId5"/>
            </p:custDataLst>
          </p:nvPr>
        </p:nvSpPr>
        <p:spPr>
          <a:xfrm>
            <a:off x="6741795" y="2217420"/>
            <a:ext cx="3895725" cy="1019810"/>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6135" h="1606">
                <a:moveTo>
                  <a:pt x="559" y="0"/>
                </a:moveTo>
                <a:lnTo>
                  <a:pt x="5577" y="0"/>
                </a:lnTo>
                <a:cubicBezTo>
                  <a:pt x="5885" y="0"/>
                  <a:pt x="6135" y="250"/>
                  <a:pt x="6135" y="559"/>
                </a:cubicBezTo>
                <a:cubicBezTo>
                  <a:pt x="6135" y="867"/>
                  <a:pt x="5885" y="1117"/>
                  <a:pt x="5577" y="1117"/>
                </a:cubicBezTo>
                <a:lnTo>
                  <a:pt x="1817" y="1117"/>
                </a:lnTo>
                <a:lnTo>
                  <a:pt x="1328" y="1606"/>
                </a:lnTo>
                <a:lnTo>
                  <a:pt x="1328" y="1117"/>
                </a:lnTo>
                <a:lnTo>
                  <a:pt x="559" y="1117"/>
                </a:lnTo>
                <a:cubicBezTo>
                  <a:pt x="250" y="1117"/>
                  <a:pt x="0" y="867"/>
                  <a:pt x="0" y="559"/>
                </a:cubicBezTo>
                <a:cubicBezTo>
                  <a:pt x="0" y="250"/>
                  <a:pt x="250" y="0"/>
                  <a:pt x="559" y="0"/>
                </a:cubicBezTo>
                <a:close/>
              </a:path>
            </a:pathLst>
          </a:custGeom>
          <a:solidFill>
            <a:srgbClr val="FFFFFF">
              <a:alpha val="70000"/>
            </a:srgbClr>
          </a:solidFill>
          <a:ln w="12700" cap="flat" cmpd="sng" algn="ctr">
            <a:gradFill>
              <a:gsLst>
                <a:gs pos="0">
                  <a:srgbClr val="376FFF">
                    <a:lumMod val="20000"/>
                    <a:lumOff val="80000"/>
                  </a:srgbClr>
                </a:gs>
                <a:gs pos="100000">
                  <a:srgbClr val="376FFF">
                    <a:lumMod val="20000"/>
                    <a:lumOff val="80000"/>
                  </a:srgbClr>
                </a:gs>
                <a:gs pos="50000">
                  <a:srgbClr val="376FFF">
                    <a:alpha val="90000"/>
                  </a:srgbClr>
                </a:gs>
              </a:gsLst>
              <a:lin ang="0" scaled="0"/>
            </a:gradFill>
            <a:prstDash val="solid"/>
            <a:miter lim="800000"/>
          </a:ln>
          <a:effectLst>
            <a:outerShdw blurRad="63500" dist="50800" dir="5400000" algn="t" rotWithShape="0">
              <a:srgbClr val="376FFF">
                <a:alpha val="20000"/>
              </a:srgbClr>
            </a:outerShdw>
          </a:effectLst>
        </p:spPr>
        <p:style>
          <a:lnRef idx="2">
            <a:srgbClr val="376FFF">
              <a:shade val="50000"/>
            </a:srgbClr>
          </a:lnRef>
          <a:fillRef idx="1">
            <a:srgbClr val="376FFF"/>
          </a:fillRef>
          <a:effectRef idx="0">
            <a:srgbClr val="376FFF"/>
          </a:effectRef>
          <a:fontRef idx="minor">
            <a:srgbClr val="FFFFFF"/>
          </a:fontRef>
        </p:style>
        <p:txBody>
          <a:bodyPr vertOverflow="overflow" horzOverflow="overflow" vert="horz" wrap="square" lIns="107950" tIns="36195" rIns="107950" bIns="323850" numCol="1" spcCol="0" rtlCol="0" fromWordArt="0" anchor="ctr" anchorCtr="0" forceAA="0" compatLnSpc="1">
            <a:norm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buClrTx/>
              <a:buSzTx/>
              <a:buFontTx/>
            </a:pPr>
            <a:r>
              <a:rPr lang="zh-CN" altLang="en-US" sz="2000" b="1" spc="100">
                <a:solidFill>
                  <a:srgbClr val="376FFF">
                    <a:alpha val="80000"/>
                  </a:srgbClr>
                </a:solidFill>
                <a:uFillTx/>
                <a:latin typeface="+mj-ea"/>
                <a:ea typeface="+mj-ea"/>
                <a:sym typeface="+mn-ea"/>
              </a:rPr>
              <a:t>限定目标</a:t>
            </a:r>
            <a:endParaRPr lang="zh-CN" altLang="en-US" sz="2000" b="1" spc="100">
              <a:solidFill>
                <a:srgbClr val="376FFF">
                  <a:alpha val="80000"/>
                </a:srgbClr>
              </a:solidFill>
              <a:uFillTx/>
              <a:latin typeface="+mj-ea"/>
              <a:ea typeface="+mj-ea"/>
              <a:sym typeface="+mn-ea"/>
            </a:endParaRPr>
          </a:p>
        </p:txBody>
      </p:sp>
      <p:sp>
        <p:nvSpPr>
          <p:cNvPr id="17" name="任意多边形 16"/>
          <p:cNvSpPr/>
          <p:nvPr>
            <p:custDataLst>
              <p:tags r:id="rId6"/>
            </p:custDataLst>
          </p:nvPr>
        </p:nvSpPr>
        <p:spPr>
          <a:xfrm>
            <a:off x="2736850" y="2217420"/>
            <a:ext cx="2774950" cy="788670"/>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8445" h="2302">
                <a:moveTo>
                  <a:pt x="900" y="0"/>
                </a:moveTo>
                <a:lnTo>
                  <a:pt x="7545" y="0"/>
                </a:lnTo>
                <a:cubicBezTo>
                  <a:pt x="8042" y="0"/>
                  <a:pt x="8445" y="403"/>
                  <a:pt x="8445" y="900"/>
                </a:cubicBezTo>
                <a:cubicBezTo>
                  <a:pt x="8445" y="1397"/>
                  <a:pt x="8042" y="1800"/>
                  <a:pt x="7545" y="1800"/>
                </a:cubicBezTo>
                <a:lnTo>
                  <a:pt x="2223" y="1800"/>
                </a:lnTo>
                <a:lnTo>
                  <a:pt x="1721" y="2302"/>
                </a:lnTo>
                <a:lnTo>
                  <a:pt x="1721" y="1800"/>
                </a:lnTo>
                <a:lnTo>
                  <a:pt x="900" y="1800"/>
                </a:lnTo>
                <a:cubicBezTo>
                  <a:pt x="403" y="1800"/>
                  <a:pt x="0" y="1397"/>
                  <a:pt x="0" y="900"/>
                </a:cubicBezTo>
                <a:cubicBezTo>
                  <a:pt x="0" y="403"/>
                  <a:pt x="403" y="0"/>
                  <a:pt x="900" y="0"/>
                </a:cubicBezTo>
                <a:close/>
              </a:path>
            </a:pathLst>
          </a:custGeom>
          <a:solidFill>
            <a:srgbClr val="FFFFFF">
              <a:alpha val="70000"/>
            </a:srgbClr>
          </a:solidFill>
          <a:ln w="12700" cap="flat" cmpd="sng" algn="ctr">
            <a:gradFill>
              <a:gsLst>
                <a:gs pos="0">
                  <a:srgbClr val="376FFF">
                    <a:lumMod val="20000"/>
                    <a:lumOff val="80000"/>
                  </a:srgbClr>
                </a:gs>
                <a:gs pos="100000">
                  <a:srgbClr val="376FFF">
                    <a:lumMod val="20000"/>
                    <a:lumOff val="80000"/>
                  </a:srgbClr>
                </a:gs>
                <a:gs pos="50000">
                  <a:srgbClr val="376FFF">
                    <a:alpha val="50000"/>
                  </a:srgbClr>
                </a:gs>
              </a:gsLst>
              <a:lin ang="0" scaled="0"/>
            </a:gradFill>
            <a:prstDash val="solid"/>
            <a:miter lim="800000"/>
          </a:ln>
          <a:effectLst>
            <a:outerShdw blurRad="63500" dist="50800" dir="5400000" algn="t" rotWithShape="0">
              <a:srgbClr val="376FFF">
                <a:alpha val="10000"/>
              </a:srgbClr>
            </a:outerShdw>
          </a:effectLst>
        </p:spPr>
        <p:style>
          <a:lnRef idx="2">
            <a:srgbClr val="376FFF">
              <a:shade val="50000"/>
            </a:srgbClr>
          </a:lnRef>
          <a:fillRef idx="1">
            <a:srgbClr val="376FFF"/>
          </a:fillRef>
          <a:effectRef idx="0">
            <a:srgbClr val="376FFF"/>
          </a:effectRef>
          <a:fontRef idx="minor">
            <a:srgbClr val="FFFFFF"/>
          </a:fontRef>
        </p:style>
        <p:txBody>
          <a:bodyPr vertOverflow="overflow" horzOverflow="overflow" vert="horz" wrap="square" lIns="107950" tIns="71755" rIns="107950" bIns="252095" numCol="1" spcCol="0" rtlCol="0" fromWordArt="0" anchor="ctr" anchorCtr="0" forceAA="0" compatLnSpc="1">
            <a:norm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buClrTx/>
              <a:buSzTx/>
              <a:buFontTx/>
            </a:pPr>
            <a:r>
              <a:rPr lang="zh-CN" altLang="en-US" sz="2000" b="1" spc="100">
                <a:solidFill>
                  <a:srgbClr val="376FFF">
                    <a:alpha val="80000"/>
                  </a:srgbClr>
                </a:solidFill>
                <a:uFillTx/>
                <a:latin typeface="+mj-ea"/>
                <a:ea typeface="+mj-ea"/>
                <a:sym typeface="+mn-ea"/>
              </a:rPr>
              <a:t>及时处理</a:t>
            </a:r>
            <a:endParaRPr lang="zh-CN" altLang="en-US" sz="2000" b="1" spc="100">
              <a:solidFill>
                <a:srgbClr val="376FFF">
                  <a:alpha val="80000"/>
                </a:srgbClr>
              </a:solidFill>
              <a:uFillTx/>
              <a:latin typeface="+mj-ea"/>
              <a:ea typeface="+mj-ea"/>
              <a:sym typeface="+mn-ea"/>
            </a:endParaRPr>
          </a:p>
        </p:txBody>
      </p:sp>
      <p:sp>
        <p:nvSpPr>
          <p:cNvPr id="44" name="任意多边形 43"/>
          <p:cNvSpPr/>
          <p:nvPr>
            <p:custDataLst>
              <p:tags r:id="rId7"/>
            </p:custDataLst>
          </p:nvPr>
        </p:nvSpPr>
        <p:spPr>
          <a:xfrm>
            <a:off x="8825865" y="5521325"/>
            <a:ext cx="1925320" cy="637540"/>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032" h="1004">
                <a:moveTo>
                  <a:pt x="392" y="0"/>
                </a:moveTo>
                <a:lnTo>
                  <a:pt x="2641" y="0"/>
                </a:lnTo>
                <a:cubicBezTo>
                  <a:pt x="2857" y="0"/>
                  <a:pt x="3032" y="175"/>
                  <a:pt x="3032" y="392"/>
                </a:cubicBezTo>
                <a:cubicBezTo>
                  <a:pt x="3032" y="608"/>
                  <a:pt x="2857" y="783"/>
                  <a:pt x="2641" y="783"/>
                </a:cubicBezTo>
                <a:lnTo>
                  <a:pt x="818" y="783"/>
                </a:lnTo>
                <a:lnTo>
                  <a:pt x="597" y="1004"/>
                </a:lnTo>
                <a:lnTo>
                  <a:pt x="597" y="783"/>
                </a:lnTo>
                <a:lnTo>
                  <a:pt x="392" y="783"/>
                </a:lnTo>
                <a:cubicBezTo>
                  <a:pt x="175" y="783"/>
                  <a:pt x="0" y="608"/>
                  <a:pt x="0" y="392"/>
                </a:cubicBezTo>
                <a:cubicBezTo>
                  <a:pt x="0" y="175"/>
                  <a:pt x="175" y="0"/>
                  <a:pt x="392" y="0"/>
                </a:cubicBezTo>
                <a:close/>
              </a:path>
            </a:pathLst>
          </a:custGeom>
          <a:solidFill>
            <a:srgbClr val="FFFFFF">
              <a:alpha val="20000"/>
            </a:srgbClr>
          </a:solidFill>
          <a:ln w="12700" cap="flat" cmpd="sng" algn="ctr">
            <a:gradFill>
              <a:gsLst>
                <a:gs pos="0">
                  <a:srgbClr val="376FFF">
                    <a:lumMod val="20000"/>
                    <a:lumOff val="80000"/>
                  </a:srgbClr>
                </a:gs>
                <a:gs pos="100000">
                  <a:srgbClr val="376FFF">
                    <a:lumMod val="20000"/>
                    <a:lumOff val="80000"/>
                  </a:srgbClr>
                </a:gs>
                <a:gs pos="50000">
                  <a:srgbClr val="376FFF">
                    <a:alpha val="40000"/>
                  </a:srgbClr>
                </a:gs>
              </a:gsLst>
              <a:lin ang="0" scaled="0"/>
            </a:gradFill>
            <a:prstDash val="solid"/>
            <a:miter lim="800000"/>
          </a:ln>
          <a:effectLst>
            <a:outerShdw blurRad="50800" dist="38100" dir="5400000" algn="t" rotWithShape="0">
              <a:srgbClr val="376FFF">
                <a:alpha val="10000"/>
              </a:srgbClr>
            </a:outerShdw>
          </a:effectLst>
        </p:spPr>
        <p:style>
          <a:lnRef idx="2">
            <a:srgbClr val="376FFF">
              <a:shade val="50000"/>
            </a:srgbClr>
          </a:lnRef>
          <a:fillRef idx="1">
            <a:srgbClr val="376FFF"/>
          </a:fillRef>
          <a:effectRef idx="0">
            <a:srgbClr val="376FFF"/>
          </a:effectRef>
          <a:fontRef idx="minor">
            <a:srgbClr val="FFFFFF"/>
          </a:fontRef>
        </p:style>
        <p:txBody>
          <a:bodyPr vertOverflow="overflow" horzOverflow="overflow" vert="horz" wrap="square" lIns="107950" tIns="71755" rIns="107950" bIns="215900" numCol="1" spcCol="0" rtlCol="0" fromWordArt="0" anchor="ctr" anchorCtr="0" forceAA="0" compatLnSpc="1">
            <a:norm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buClrTx/>
              <a:buSzTx/>
              <a:buFontTx/>
            </a:pPr>
            <a:r>
              <a:rPr lang="zh-CN" altLang="en-US" sz="2000" b="1" spc="100">
                <a:solidFill>
                  <a:srgbClr val="376FFF">
                    <a:alpha val="80000"/>
                  </a:srgbClr>
                </a:solidFill>
                <a:uFillTx/>
                <a:latin typeface="+mj-ea"/>
                <a:ea typeface="+mj-ea"/>
                <a:sym typeface="+mn-ea"/>
              </a:rPr>
              <a:t>培养自主能力</a:t>
            </a:r>
            <a:endParaRPr lang="zh-CN" altLang="en-US" sz="2000" b="1" spc="100">
              <a:solidFill>
                <a:srgbClr val="376FFF">
                  <a:alpha val="80000"/>
                </a:srgbClr>
              </a:solidFill>
              <a:uFillTx/>
              <a:latin typeface="+mj-ea"/>
              <a:ea typeface="+mj-ea"/>
              <a:sym typeface="+mn-ea"/>
            </a:endParaRPr>
          </a:p>
        </p:txBody>
      </p:sp>
      <p:sp>
        <p:nvSpPr>
          <p:cNvPr id="53" name="任意多边形 52"/>
          <p:cNvSpPr/>
          <p:nvPr>
            <p:custDataLst>
              <p:tags r:id="rId8"/>
            </p:custDataLst>
          </p:nvPr>
        </p:nvSpPr>
        <p:spPr>
          <a:xfrm>
            <a:off x="3833495" y="5521325"/>
            <a:ext cx="2997835" cy="755650"/>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4721" h="1190">
                <a:moveTo>
                  <a:pt x="445" y="0"/>
                </a:moveTo>
                <a:lnTo>
                  <a:pt x="4276" y="0"/>
                </a:lnTo>
                <a:cubicBezTo>
                  <a:pt x="4522" y="0"/>
                  <a:pt x="4721" y="199"/>
                  <a:pt x="4721" y="445"/>
                </a:cubicBezTo>
                <a:cubicBezTo>
                  <a:pt x="4721" y="691"/>
                  <a:pt x="4522" y="890"/>
                  <a:pt x="4276" y="890"/>
                </a:cubicBezTo>
                <a:lnTo>
                  <a:pt x="1213" y="890"/>
                </a:lnTo>
                <a:lnTo>
                  <a:pt x="913" y="1190"/>
                </a:lnTo>
                <a:lnTo>
                  <a:pt x="913" y="890"/>
                </a:lnTo>
                <a:lnTo>
                  <a:pt x="445" y="890"/>
                </a:lnTo>
                <a:cubicBezTo>
                  <a:pt x="199" y="890"/>
                  <a:pt x="0" y="691"/>
                  <a:pt x="0" y="445"/>
                </a:cubicBezTo>
                <a:cubicBezTo>
                  <a:pt x="0" y="199"/>
                  <a:pt x="199" y="0"/>
                  <a:pt x="445" y="0"/>
                </a:cubicBezTo>
                <a:close/>
              </a:path>
            </a:pathLst>
          </a:custGeom>
          <a:solidFill>
            <a:srgbClr val="FFFFFF">
              <a:alpha val="60000"/>
            </a:srgbClr>
          </a:solidFill>
          <a:ln w="12700" cap="flat" cmpd="sng" algn="ctr">
            <a:gradFill>
              <a:gsLst>
                <a:gs pos="0">
                  <a:srgbClr val="376FFF">
                    <a:lumMod val="20000"/>
                    <a:lumOff val="80000"/>
                  </a:srgbClr>
                </a:gs>
                <a:gs pos="100000">
                  <a:srgbClr val="376FFF">
                    <a:lumMod val="20000"/>
                    <a:lumOff val="80000"/>
                  </a:srgbClr>
                </a:gs>
                <a:gs pos="50000">
                  <a:srgbClr val="376FFF">
                    <a:alpha val="90000"/>
                  </a:srgbClr>
                </a:gs>
              </a:gsLst>
              <a:lin ang="0" scaled="0"/>
            </a:gradFill>
            <a:prstDash val="solid"/>
            <a:miter lim="800000"/>
          </a:ln>
          <a:effectLst>
            <a:outerShdw blurRad="63500" dist="50800" dir="5400000" algn="t" rotWithShape="0">
              <a:srgbClr val="376FFF">
                <a:alpha val="20000"/>
              </a:srgbClr>
            </a:outerShdw>
          </a:effectLst>
        </p:spPr>
        <p:style>
          <a:lnRef idx="2">
            <a:srgbClr val="376FFF">
              <a:shade val="50000"/>
            </a:srgbClr>
          </a:lnRef>
          <a:fillRef idx="1">
            <a:srgbClr val="376FFF"/>
          </a:fillRef>
          <a:effectRef idx="0">
            <a:srgbClr val="376FFF"/>
          </a:effectRef>
          <a:fontRef idx="minor">
            <a:srgbClr val="FFFFFF"/>
          </a:fontRef>
        </p:style>
        <p:txBody>
          <a:bodyPr vertOverflow="overflow" horzOverflow="overflow" vert="horz" wrap="square" lIns="107950" tIns="107950" rIns="107950" bIns="288290" numCol="1" spcCol="0" rtlCol="0" fromWordArt="0" anchor="ctr" anchorCtr="0" forceAA="0" compatLnSpc="1">
            <a:normAutofit/>
          </a:bodyPr>
          <a:lstStyle>
            <a:defPPr>
              <a:defRPr lang="en-US"/>
            </a:defPPr>
            <a:lvl1pPr marL="0" algn="l" defTabSz="457200" rtl="0" eaLnBrk="1" latinLnBrk="0" hangingPunct="1">
              <a:defRPr sz="1800" kern="1200">
                <a:solidFill>
                  <a:srgbClr val="FFFFFF"/>
                </a:solidFill>
                <a:latin typeface="Arial"/>
                <a:ea typeface="+mn-ea"/>
                <a:cs typeface="+mn-cs"/>
              </a:defRPr>
            </a:lvl1pPr>
            <a:lvl2pPr marL="457200" algn="l" defTabSz="457200" rtl="0" eaLnBrk="1" latinLnBrk="0" hangingPunct="1">
              <a:defRPr sz="1800" kern="1200">
                <a:solidFill>
                  <a:srgbClr val="FFFFFF"/>
                </a:solidFill>
                <a:latin typeface="Arial"/>
                <a:ea typeface="+mn-ea"/>
                <a:cs typeface="+mn-cs"/>
              </a:defRPr>
            </a:lvl2pPr>
            <a:lvl3pPr marL="914400" algn="l" defTabSz="457200" rtl="0" eaLnBrk="1" latinLnBrk="0" hangingPunct="1">
              <a:defRPr sz="1800" kern="1200">
                <a:solidFill>
                  <a:srgbClr val="FFFFFF"/>
                </a:solidFill>
                <a:latin typeface="Arial"/>
                <a:ea typeface="+mn-ea"/>
                <a:cs typeface="+mn-cs"/>
              </a:defRPr>
            </a:lvl3pPr>
            <a:lvl4pPr marL="1371600" algn="l" defTabSz="457200" rtl="0" eaLnBrk="1" latinLnBrk="0" hangingPunct="1">
              <a:defRPr sz="1800" kern="1200">
                <a:solidFill>
                  <a:srgbClr val="FFFFFF"/>
                </a:solidFill>
                <a:latin typeface="Arial"/>
                <a:ea typeface="+mn-ea"/>
                <a:cs typeface="+mn-cs"/>
              </a:defRPr>
            </a:lvl4pPr>
            <a:lvl5pPr marL="1828800" algn="l" defTabSz="457200" rtl="0" eaLnBrk="1" latinLnBrk="0" hangingPunct="1">
              <a:defRPr sz="1800" kern="1200">
                <a:solidFill>
                  <a:srgbClr val="FFFFFF"/>
                </a:solidFill>
                <a:latin typeface="Arial"/>
                <a:ea typeface="+mn-ea"/>
                <a:cs typeface="+mn-cs"/>
              </a:defRPr>
            </a:lvl5pPr>
            <a:lvl6pPr marL="2286000" algn="l" defTabSz="457200" rtl="0" eaLnBrk="1" latinLnBrk="0" hangingPunct="1">
              <a:defRPr sz="1800" kern="1200">
                <a:solidFill>
                  <a:srgbClr val="FFFFFF"/>
                </a:solidFill>
                <a:latin typeface="Arial"/>
                <a:ea typeface="+mn-ea"/>
                <a:cs typeface="+mn-cs"/>
              </a:defRPr>
            </a:lvl6pPr>
            <a:lvl7pPr marL="2743200" algn="l" defTabSz="457200" rtl="0" eaLnBrk="1" latinLnBrk="0" hangingPunct="1">
              <a:defRPr sz="1800" kern="1200">
                <a:solidFill>
                  <a:srgbClr val="FFFFFF"/>
                </a:solidFill>
                <a:latin typeface="Arial"/>
                <a:ea typeface="+mn-ea"/>
                <a:cs typeface="+mn-cs"/>
              </a:defRPr>
            </a:lvl7pPr>
            <a:lvl8pPr marL="3200400" algn="l" defTabSz="457200" rtl="0" eaLnBrk="1" latinLnBrk="0" hangingPunct="1">
              <a:defRPr sz="1800" kern="1200">
                <a:solidFill>
                  <a:srgbClr val="FFFFFF"/>
                </a:solidFill>
                <a:latin typeface="Arial"/>
                <a:ea typeface="+mn-ea"/>
                <a:cs typeface="+mn-cs"/>
              </a:defRPr>
            </a:lvl8pPr>
            <a:lvl9pPr marL="3657600" algn="l" defTabSz="457200" rtl="0" eaLnBrk="1" latinLnBrk="0" hangingPunct="1">
              <a:defRPr sz="1800" kern="1200">
                <a:solidFill>
                  <a:srgbClr val="FFFFFF"/>
                </a:solidFill>
                <a:latin typeface="Arial"/>
                <a:ea typeface="+mn-ea"/>
                <a:cs typeface="+mn-cs"/>
              </a:defRPr>
            </a:lvl9pPr>
          </a:lstStyle>
          <a:p>
            <a:pPr lvl="0" algn="ctr">
              <a:buClrTx/>
              <a:buSzTx/>
              <a:buFontTx/>
            </a:pPr>
            <a:r>
              <a:rPr lang="zh-CN" altLang="en-US" sz="2000" b="1" spc="100">
                <a:solidFill>
                  <a:srgbClr val="376FFF">
                    <a:alpha val="80000"/>
                  </a:srgbClr>
                </a:solidFill>
                <a:uFillTx/>
                <a:latin typeface="+mj-ea"/>
                <a:ea typeface="+mj-ea"/>
                <a:sym typeface="+mn-ea"/>
              </a:rPr>
              <a:t>提供支持</a:t>
            </a:r>
            <a:endParaRPr lang="zh-CN" altLang="en-US" sz="2000" b="1" spc="100">
              <a:solidFill>
                <a:srgbClr val="376FFF">
                  <a:alpha val="80000"/>
                </a:srgbClr>
              </a:solidFill>
              <a:uFillTx/>
              <a:latin typeface="+mj-ea"/>
              <a:ea typeface="+mj-ea"/>
              <a:sym typeface="+mn-ea"/>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655320" y="1280160"/>
            <a:ext cx="11026775" cy="323024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（三）危机干预的原则</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800" b="1">
                <a:solidFill>
                  <a:schemeClr val="tx1"/>
                </a:solidFill>
                <a:latin typeface="等线" panose="02010600030101010101" pitchFamily="2" charset="-122"/>
                <a:ea typeface="等线" panose="02010600030101010101" pitchFamily="2" charset="-122"/>
              </a:rPr>
              <a:t>1.</a:t>
            </a:r>
            <a:r>
              <a:rPr lang="zh-CN" altLang="en-US" sz="2800" b="1">
                <a:solidFill>
                  <a:schemeClr val="tx1"/>
                </a:solidFill>
                <a:latin typeface="等线" panose="02010600030101010101" pitchFamily="2" charset="-122"/>
                <a:ea typeface="等线" panose="02010600030101010101" pitchFamily="2" charset="-122"/>
              </a:rPr>
              <a:t>及时处理</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由于危机造成的危害性大且时间有限，为避免服务对象受到持续伤害，或错失介入最佳时机，需要社会工作者及时接案、迅速处理，尽可能将危机对服务对象及其周围的人的伤害最小化，抓住改变的契机。</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655320" y="1280160"/>
            <a:ext cx="11026775" cy="415417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（三）危机干预的原则</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800" b="1">
                <a:solidFill>
                  <a:schemeClr val="tx1"/>
                </a:solidFill>
                <a:latin typeface="等线" panose="02010600030101010101" pitchFamily="2" charset="-122"/>
                <a:ea typeface="等线" panose="02010600030101010101" pitchFamily="2" charset="-122"/>
              </a:rPr>
              <a:t>2.</a:t>
            </a:r>
            <a:r>
              <a:rPr lang="zh-CN" altLang="en-US" sz="2800" b="1">
                <a:solidFill>
                  <a:schemeClr val="tx1"/>
                </a:solidFill>
                <a:latin typeface="等线" panose="02010600030101010101" pitchFamily="2" charset="-122"/>
                <a:ea typeface="等线" panose="02010600030101010101" pitchFamily="2" charset="-122"/>
              </a:rPr>
              <a:t>限定目标</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危机介入的首要目标就是以危机的调适和治疗为中心，尽可能地避免危难，比如自杀、杀人、心理恐慌或是家庭解组等。</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因此，社会工作者应把精力集中在目前有限的目标上，与服务对象共同讨论，关注服务对象最关心的问题，尤其是服务对象主动提出的需求，寻找快速处理危机的方法，以达到危机干预密集而迅速呈现的效果。</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655320" y="1280160"/>
            <a:ext cx="11026775" cy="323024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（三）危机干预的原则</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800" b="1">
                <a:solidFill>
                  <a:schemeClr val="tx1"/>
                </a:solidFill>
                <a:latin typeface="等线" panose="02010600030101010101" pitchFamily="2" charset="-122"/>
                <a:ea typeface="等线" panose="02010600030101010101" pitchFamily="2" charset="-122"/>
              </a:rPr>
              <a:t>3.</a:t>
            </a:r>
            <a:r>
              <a:rPr lang="zh-CN" altLang="en-US" sz="2800" b="1">
                <a:solidFill>
                  <a:schemeClr val="tx1"/>
                </a:solidFill>
                <a:latin typeface="等线" panose="02010600030101010101" pitchFamily="2" charset="-122"/>
                <a:ea typeface="等线" panose="02010600030101010101" pitchFamily="2" charset="-122"/>
              </a:rPr>
              <a:t>输入希望</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当危机发生之后，服务对象通常处于无助、迷茫、失去希望的状态，因此在危机干预过程中，社会工作者应向服务对象持续注入新的希望，调动服务对象改变的愿望。</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需要注意的是这种希望不仅是一种口头保证，更是一种正向态度与乐观思想的导向。</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655320" y="1280160"/>
            <a:ext cx="11026775" cy="369252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（三）危机干预的原则</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800" b="1">
                <a:solidFill>
                  <a:schemeClr val="tx1"/>
                </a:solidFill>
                <a:latin typeface="等线" panose="02010600030101010101" pitchFamily="2" charset="-122"/>
                <a:ea typeface="等线" panose="02010600030101010101" pitchFamily="2" charset="-122"/>
              </a:rPr>
              <a:t>4.</a:t>
            </a:r>
            <a:r>
              <a:rPr lang="zh-CN" altLang="en-US" sz="2800" b="1">
                <a:solidFill>
                  <a:schemeClr val="tx1"/>
                </a:solidFill>
                <a:latin typeface="等线" panose="02010600030101010101" pitchFamily="2" charset="-122"/>
                <a:ea typeface="等线" panose="02010600030101010101" pitchFamily="2" charset="-122"/>
              </a:rPr>
              <a:t>提供支持</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在帮助服务对象应对危机的过程中，社会工作者需要充分运用服务对象的自身资源与人际关系，为服务对象提供适度的、必要的支持。</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同时可启发服务对象意识到自己潜在的资源，促使服务对象发挥潜能度过危机。</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在给予服务对象支持的同时，社会工作者需培养服务对象的自我独立意识，避免服务对象对社会工作者产生非现实性期待。</a:t>
            </a: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655320" y="1280160"/>
            <a:ext cx="11026775" cy="323024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（三）危机干预的原则</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800" b="1">
                <a:solidFill>
                  <a:schemeClr val="tx1"/>
                </a:solidFill>
                <a:latin typeface="等线" panose="02010600030101010101" pitchFamily="2" charset="-122"/>
                <a:ea typeface="等线" panose="02010600030101010101" pitchFamily="2" charset="-122"/>
              </a:rPr>
              <a:t>5.</a:t>
            </a:r>
            <a:r>
              <a:rPr lang="zh-CN" altLang="en-US" sz="2800" b="1">
                <a:solidFill>
                  <a:schemeClr val="tx1"/>
                </a:solidFill>
                <a:latin typeface="等线" panose="02010600030101010101" pitchFamily="2" charset="-122"/>
                <a:ea typeface="等线" panose="02010600030101010101" pitchFamily="2" charset="-122"/>
              </a:rPr>
              <a:t>恢复自尊</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危机的发生通常导致服务对象身心失衡，使服务对象的自尊感降低。</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社会工作者在进行危机干预时：</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首先需要了解服务对象对自我的认知，即服务对象的自我影像，</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然后降低他的防御性，帮助他恢复自信。</a:t>
            </a: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831205" cy="738505"/>
          </a:xfrm>
        </p:spPr>
        <p:txBody>
          <a:bodyPr wrap="square"/>
          <a:lstStyle/>
          <a:p>
            <a:r>
              <a:rPr lang="zh-CN" altLang="en-US"/>
              <a:t>二、实务准则</a:t>
            </a:r>
            <a:endParaRPr lang="zh-CN" altLang="en-US"/>
          </a:p>
        </p:txBody>
      </p:sp>
      <p:sp>
        <p:nvSpPr>
          <p:cNvPr id="24" name="文本框 23"/>
          <p:cNvSpPr txBox="1"/>
          <p:nvPr/>
        </p:nvSpPr>
        <p:spPr>
          <a:xfrm>
            <a:off x="655320" y="1280160"/>
            <a:ext cx="11026775" cy="276860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800" b="1">
                <a:solidFill>
                  <a:schemeClr val="tx1"/>
                </a:solidFill>
                <a:latin typeface="等线" panose="02010600030101010101" pitchFamily="2" charset="-122"/>
                <a:ea typeface="等线" panose="02010600030101010101" pitchFamily="2" charset="-122"/>
              </a:rPr>
              <a:t>（三）危机干预的原则</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800" b="1">
                <a:solidFill>
                  <a:schemeClr val="tx1"/>
                </a:solidFill>
                <a:latin typeface="等线" panose="02010600030101010101" pitchFamily="2" charset="-122"/>
                <a:ea typeface="等线" panose="02010600030101010101" pitchFamily="2" charset="-122"/>
              </a:rPr>
              <a:t>6.</a:t>
            </a:r>
            <a:r>
              <a:rPr lang="zh-CN" altLang="en-US" sz="2800" b="1">
                <a:solidFill>
                  <a:schemeClr val="tx1"/>
                </a:solidFill>
                <a:latin typeface="等线" panose="02010600030101010101" pitchFamily="2" charset="-122"/>
                <a:ea typeface="等线" panose="02010600030101010101" pitchFamily="2" charset="-122"/>
              </a:rPr>
              <a:t>培养自主能力</a:t>
            </a:r>
            <a:endParaRPr lang="zh-CN" altLang="en-US" sz="28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危机是否能够解决，最终取决于服务对象是否能够增强自主能力。</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在介入过程中，社会工作者应注意培养服务对象的自主能力，在满足对服务对象的支持需求的前提下减少服务对象对社会工作者的依赖，培养服务对象独立解决问题的能力。</a:t>
            </a: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 name="图示 4"/>
          <p:cNvGraphicFramePr/>
          <p:nvPr/>
        </p:nvGraphicFramePr>
        <p:xfrm>
          <a:off x="0" y="0"/>
          <a:ext cx="12192000" cy="2030514"/>
        </p:xfrm>
        <a:graphic>
          <a:graphicData uri="http://schemas.openxmlformats.org/drawingml/2006/diagram">
            <dgm:relIds xmlns:dgm="http://schemas.openxmlformats.org/drawingml/2006/diagram" r:dm="rId3" r:lo="rId4" r:qs="rId5" r:cs="rId6"/>
          </a:graphicData>
        </a:graphic>
      </p:graphicFrame>
      <p:grpSp>
        <p:nvGrpSpPr>
          <p:cNvPr id="9" name="组合 8"/>
          <p:cNvGrpSpPr/>
          <p:nvPr/>
        </p:nvGrpSpPr>
        <p:grpSpPr>
          <a:xfrm>
            <a:off x="3415030" y="2348865"/>
            <a:ext cx="5984875" cy="1173480"/>
            <a:chOff x="1906687" y="1239353"/>
            <a:chExt cx="2587220" cy="1173348"/>
          </a:xfrm>
        </p:grpSpPr>
        <p:sp>
          <p:nvSpPr>
            <p:cNvPr id="10" name="Rectangle 73"/>
            <p:cNvSpPr/>
            <p:nvPr/>
          </p:nvSpPr>
          <p:spPr>
            <a:xfrm>
              <a:off x="1906687" y="1239353"/>
              <a:ext cx="2587220" cy="246221"/>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bg1">
                      <a:lumMod val="50000"/>
                    </a:schemeClr>
                  </a:solidFill>
                  <a:latin typeface="等线" panose="02010600030101010101" pitchFamily="2" charset="-122"/>
                  <a:ea typeface="等线" panose="02010600030101010101" pitchFamily="2" charset="-122"/>
                  <a:sym typeface="+mn-lt"/>
                </a:rPr>
                <a:t>第一节 危机干预模式</a:t>
              </a:r>
              <a:endParaRPr lang="zh-CN" altLang="en-US" sz="3500" b="1">
                <a:solidFill>
                  <a:schemeClr val="bg1">
                    <a:lumMod val="50000"/>
                  </a:schemeClr>
                </a:solidFill>
                <a:latin typeface="等线" panose="02010600030101010101" pitchFamily="2" charset="-122"/>
                <a:ea typeface="等线" panose="02010600030101010101" pitchFamily="2" charset="-122"/>
                <a:sym typeface="+mn-lt"/>
              </a:endParaRPr>
            </a:p>
          </p:txBody>
        </p:sp>
        <p:sp>
          <p:nvSpPr>
            <p:cNvPr id="11"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sp>
        <p:nvSpPr>
          <p:cNvPr id="34" name="文本框 33"/>
          <p:cNvSpPr txBox="1"/>
          <p:nvPr/>
        </p:nvSpPr>
        <p:spPr>
          <a:xfrm>
            <a:off x="1808430" y="599947"/>
            <a:ext cx="9507220" cy="829945"/>
          </a:xfrm>
          <a:prstGeom prst="rect">
            <a:avLst/>
          </a:prstGeom>
          <a:noFill/>
        </p:spPr>
        <p:txBody>
          <a:bodyPr wrap="non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800">
                <a:solidFill>
                  <a:schemeClr val="bg1"/>
                </a:solidFill>
                <a:latin typeface="+mj-ea"/>
                <a:ea typeface="+mj-ea"/>
              </a:rPr>
              <a:t>第九章 残疾人个案工作模式及运用</a:t>
            </a:r>
            <a:endParaRPr lang="zh-CN" altLang="en-US" sz="4800">
              <a:solidFill>
                <a:schemeClr val="bg1"/>
              </a:solidFill>
              <a:latin typeface="+mj-ea"/>
              <a:ea typeface="+mj-ea"/>
            </a:endParaRPr>
          </a:p>
        </p:txBody>
      </p:sp>
      <p:grpSp>
        <p:nvGrpSpPr>
          <p:cNvPr id="4" name="组合 3"/>
          <p:cNvGrpSpPr/>
          <p:nvPr/>
        </p:nvGrpSpPr>
        <p:grpSpPr>
          <a:xfrm>
            <a:off x="3415030" y="4395471"/>
            <a:ext cx="5984875" cy="1106804"/>
            <a:chOff x="1906687" y="1306021"/>
            <a:chExt cx="2587220" cy="1106680"/>
          </a:xfrm>
        </p:grpSpPr>
        <p:sp>
          <p:nvSpPr>
            <p:cNvPr id="6" name="Rectangle 73"/>
            <p:cNvSpPr/>
            <p:nvPr/>
          </p:nvSpPr>
          <p:spPr>
            <a:xfrm>
              <a:off x="1906687" y="1306021"/>
              <a:ext cx="2587220" cy="246221"/>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bg1">
                      <a:lumMod val="50000"/>
                    </a:schemeClr>
                  </a:solidFill>
                  <a:latin typeface="等线" panose="02010600030101010101" pitchFamily="2" charset="-122"/>
                  <a:ea typeface="等线" panose="02010600030101010101" pitchFamily="2" charset="-122"/>
                  <a:sym typeface="+mn-lt"/>
                </a:rPr>
                <a:t>第三节 心理社会治疗模式</a:t>
              </a:r>
              <a:endParaRPr lang="zh-CN" altLang="en-US" sz="3500" b="1">
                <a:solidFill>
                  <a:schemeClr val="bg1">
                    <a:lumMod val="50000"/>
                  </a:schemeClr>
                </a:solidFill>
                <a:latin typeface="等线" panose="02010600030101010101" pitchFamily="2" charset="-122"/>
                <a:ea typeface="等线" panose="02010600030101010101" pitchFamily="2" charset="-122"/>
                <a:sym typeface="+mn-lt"/>
              </a:endParaRPr>
            </a:p>
            <a:p>
              <a:pPr algn="l" defTabSz="914400">
                <a:lnSpc>
                  <a:spcPct val="150000"/>
                </a:lnSpc>
                <a:spcBef>
                  <a:spcPts val="1000"/>
                </a:spcBef>
                <a:buClrTx/>
                <a:buSzTx/>
                <a:buFontTx/>
              </a:pPr>
              <a:endParaRPr lang="zh-CN" altLang="en-US" sz="3500" b="1">
                <a:solidFill>
                  <a:schemeClr val="bg1">
                    <a:lumMod val="50000"/>
                  </a:schemeClr>
                </a:solidFill>
                <a:latin typeface="等线" panose="02010600030101010101" pitchFamily="2" charset="-122"/>
                <a:ea typeface="等线" panose="02010600030101010101" pitchFamily="2" charset="-122"/>
                <a:cs typeface="+mn-ea"/>
                <a:sym typeface="+mn-lt"/>
              </a:endParaRPr>
            </a:p>
          </p:txBody>
        </p:sp>
        <p:sp>
          <p:nvSpPr>
            <p:cNvPr id="7"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grpSp>
        <p:nvGrpSpPr>
          <p:cNvPr id="35" name="组合 1"/>
          <p:cNvGrpSpPr/>
          <p:nvPr/>
        </p:nvGrpSpPr>
        <p:grpSpPr>
          <a:xfrm>
            <a:off x="3419475" y="3307715"/>
            <a:ext cx="5984875" cy="1173480"/>
            <a:chOff x="1906687" y="1239353"/>
            <a:chExt cx="2587220" cy="1173348"/>
          </a:xfrm>
        </p:grpSpPr>
        <p:sp>
          <p:nvSpPr>
            <p:cNvPr id="8" name="Rectangle 73"/>
            <p:cNvSpPr/>
            <p:nvPr/>
          </p:nvSpPr>
          <p:spPr>
            <a:xfrm>
              <a:off x="1906687" y="1239353"/>
              <a:ext cx="2587220" cy="246221"/>
            </a:xfrm>
            <a:prstGeom prst="rect">
              <a:avLst/>
            </a:prstGeom>
          </p:spPr>
          <p:txBody>
            <a:bodyPr wrap="square" lIns="144000" tIns="0" rIns="144000" bIns="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r>
                <a:rPr lang="zh-CN" altLang="en-US" sz="3500" b="1">
                  <a:solidFill>
                    <a:schemeClr val="accent1"/>
                  </a:solidFill>
                  <a:latin typeface="等线" panose="02010600030101010101" pitchFamily="2" charset="-122"/>
                  <a:ea typeface="等线" panose="02010600030101010101" pitchFamily="2" charset="-122"/>
                  <a:sym typeface="+mn-lt"/>
                </a:rPr>
                <a:t>第二节 结构式家庭治疗模式</a:t>
              </a:r>
              <a:endParaRPr lang="zh-CN" altLang="en-US" sz="3500" b="1">
                <a:solidFill>
                  <a:schemeClr val="bg1">
                    <a:lumMod val="50000"/>
                  </a:schemeClr>
                </a:solidFill>
                <a:latin typeface="等线" panose="02010600030101010101" pitchFamily="2" charset="-122"/>
                <a:ea typeface="等线" panose="02010600030101010101" pitchFamily="2" charset="-122"/>
                <a:cs typeface="+mn-ea"/>
                <a:sym typeface="+mn-lt"/>
              </a:endParaRPr>
            </a:p>
          </p:txBody>
        </p:sp>
        <p:sp>
          <p:nvSpPr>
            <p:cNvPr id="12" name="Rectangle 73"/>
            <p:cNvSpPr/>
            <p:nvPr/>
          </p:nvSpPr>
          <p:spPr>
            <a:xfrm>
              <a:off x="1906687" y="1876690"/>
              <a:ext cx="2587220" cy="536011"/>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grpSp>
      <p:sp>
        <p:nvSpPr>
          <p:cNvPr id="15" name="Rectangle 73"/>
          <p:cNvSpPr/>
          <p:nvPr/>
        </p:nvSpPr>
        <p:spPr>
          <a:xfrm>
            <a:off x="3415030" y="5999480"/>
            <a:ext cx="5984875" cy="535940"/>
          </a:xfrm>
          <a:prstGeom prst="rect">
            <a:avLst/>
          </a:prstGeom>
        </p:spPr>
        <p:txBody>
          <a:bodyPr wrap="square" lIns="144000" tIns="0" rIns="144000" bIns="0">
            <a:normAutofit fontScale="8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lnSpc>
                <a:spcPct val="150000"/>
              </a:lnSpc>
              <a:spcBef>
                <a:spcPts val="1000"/>
              </a:spcBef>
              <a:buClrTx/>
              <a:buSzTx/>
              <a:buFontTx/>
            </a:pPr>
            <a:endParaRPr lang="zh-CN" altLang="en-US" sz="3200" b="1">
              <a:solidFill>
                <a:schemeClr val="accent1"/>
              </a:solidFill>
              <a:latin typeface="等线" panose="02010600030101010101" pitchFamily="2" charset="-122"/>
              <a:ea typeface="等线" panose="02010600030101010101" pitchFamily="2" charset="-122"/>
              <a:sym typeface="+mn-lt"/>
            </a:endParaRPr>
          </a:p>
        </p:txBody>
      </p:sp>
    </p:spTree>
  </p:cSld>
  <p:clrMapOvr>
    <a:masterClrMapping/>
  </p:clrMapOvr>
  <mc:AlternateContent>
    <mc:Choice xmlns:p14="http://schemas.microsoft.com/office/powerpoint/2010/main" Requires="p14">
      <p:transition spd="slow" p14:dur="1600"/>
    </mc:Choice>
    <mc:Fallback>
      <p:transition spd="slow"/>
    </mc:Fallback>
  </mc:AlternateConten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030470" cy="738505"/>
          </a:xfrm>
        </p:spPr>
        <p:txBody>
          <a:bodyPr wrap="square"/>
          <a:lstStyle/>
          <a:p>
            <a:r>
              <a:rPr lang="zh-CN" altLang="en-US"/>
              <a:t>一、模式内涵</a:t>
            </a:r>
            <a:endParaRPr lang="zh-CN" altLang="en-US"/>
          </a:p>
        </p:txBody>
      </p:sp>
      <p:sp>
        <p:nvSpPr>
          <p:cNvPr id="24" name="文本框 23"/>
          <p:cNvSpPr txBox="1"/>
          <p:nvPr/>
        </p:nvSpPr>
        <p:spPr>
          <a:xfrm>
            <a:off x="1047750" y="1258570"/>
            <a:ext cx="10605770" cy="119888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a:solidFill>
                  <a:schemeClr val="tx1"/>
                </a:solidFill>
                <a:latin typeface="等线" panose="02010600030101010101" pitchFamily="2" charset="-122"/>
                <a:ea typeface="等线" panose="02010600030101010101" pitchFamily="2" charset="-122"/>
              </a:rPr>
              <a:t>结构式家庭治疗旨在通过改变相应的规则，重建家庭结构，并将僵化的、模糊的家庭系统界限变得清晰并具有渗透性。</a:t>
            </a:r>
            <a:endParaRPr lang="zh-CN" altLang="en-US" sz="24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030470" cy="738505"/>
          </a:xfrm>
        </p:spPr>
        <p:txBody>
          <a:bodyPr wrap="square"/>
          <a:lstStyle/>
          <a:p>
            <a:r>
              <a:rPr lang="zh-CN" altLang="en-US"/>
              <a:t>一、模式内涵</a:t>
            </a:r>
            <a:endParaRPr lang="zh-CN" altLang="en-US"/>
          </a:p>
        </p:txBody>
      </p:sp>
      <p:sp>
        <p:nvSpPr>
          <p:cNvPr id="24" name="文本框 23"/>
          <p:cNvSpPr txBox="1"/>
          <p:nvPr/>
        </p:nvSpPr>
        <p:spPr>
          <a:xfrm>
            <a:off x="1047750" y="1258570"/>
            <a:ext cx="10605770" cy="286131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b="1">
                <a:solidFill>
                  <a:schemeClr val="tx1"/>
                </a:solidFill>
                <a:latin typeface="等线" panose="02010600030101010101" pitchFamily="2" charset="-122"/>
                <a:ea typeface="等线" panose="02010600030101010101" pitchFamily="2" charset="-122"/>
              </a:rPr>
              <a:t>（一）基本概念</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b="1">
                <a:solidFill>
                  <a:schemeClr val="tx1"/>
                </a:solidFill>
                <a:latin typeface="等线" panose="02010600030101010101" pitchFamily="2" charset="-122"/>
                <a:ea typeface="等线" panose="02010600030101010101" pitchFamily="2" charset="-122"/>
              </a:rPr>
              <a:t>1.</a:t>
            </a:r>
            <a:r>
              <a:rPr lang="zh-CN" altLang="en-US" sz="2400" b="1">
                <a:solidFill>
                  <a:schemeClr val="tx1"/>
                </a:solidFill>
                <a:latin typeface="等线" panose="02010600030101010101" pitchFamily="2" charset="-122"/>
                <a:ea typeface="等线" panose="02010600030101010101" pitchFamily="2" charset="-122"/>
              </a:rPr>
              <a:t>情境</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a:solidFill>
                  <a:schemeClr val="tx1"/>
                </a:solidFill>
                <a:latin typeface="等线" panose="02010600030101010101" pitchFamily="2" charset="-122"/>
                <a:ea typeface="等线" panose="02010600030101010101" pitchFamily="2" charset="-122"/>
              </a:rPr>
              <a:t>——</a:t>
            </a:r>
            <a:r>
              <a:rPr lang="zh-CN" altLang="en-US" sz="2400">
                <a:solidFill>
                  <a:schemeClr val="tx1"/>
                </a:solidFill>
                <a:latin typeface="等线" panose="02010600030101010101" pitchFamily="2" charset="-122"/>
                <a:ea typeface="等线" panose="02010600030101010101" pitchFamily="2" charset="-122"/>
              </a:rPr>
              <a:t>是指事情发生的环境及其相互作用之间错综复杂的联系。</a:t>
            </a:r>
            <a:endParaRPr lang="zh-CN" altLang="en-US" sz="24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400">
                <a:solidFill>
                  <a:schemeClr val="tx1"/>
                </a:solidFill>
                <a:latin typeface="等线" panose="02010600030101010101" pitchFamily="2" charset="-122"/>
                <a:ea typeface="等线" panose="02010600030101010101" pitchFamily="2" charset="-122"/>
              </a:rPr>
              <a:t>家庭治疗往往以情境为焦点，重视的不是个体的内在动力而是环境与个人之间的互动和影响。</a:t>
            </a:r>
            <a:endParaRPr lang="zh-CN" altLang="en-US" sz="24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030470" cy="738505"/>
          </a:xfrm>
        </p:spPr>
        <p:txBody>
          <a:bodyPr wrap="square"/>
          <a:lstStyle/>
          <a:p>
            <a:r>
              <a:rPr lang="zh-CN" altLang="en-US"/>
              <a:t>一、模式内涵</a:t>
            </a:r>
            <a:endParaRPr lang="zh-CN" altLang="en-US"/>
          </a:p>
        </p:txBody>
      </p:sp>
      <p:sp>
        <p:nvSpPr>
          <p:cNvPr id="24" name="文本框 23"/>
          <p:cNvSpPr txBox="1"/>
          <p:nvPr/>
        </p:nvSpPr>
        <p:spPr>
          <a:xfrm>
            <a:off x="1047750" y="1258570"/>
            <a:ext cx="10605770" cy="359981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b="1">
                <a:solidFill>
                  <a:schemeClr val="tx1"/>
                </a:solidFill>
                <a:latin typeface="等线" panose="02010600030101010101" pitchFamily="2" charset="-122"/>
                <a:ea typeface="等线" panose="02010600030101010101" pitchFamily="2" charset="-122"/>
              </a:rPr>
              <a:t>（一）基本概念</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b="1">
                <a:solidFill>
                  <a:schemeClr val="tx1"/>
                </a:solidFill>
                <a:latin typeface="等线" panose="02010600030101010101" pitchFamily="2" charset="-122"/>
                <a:ea typeface="等线" panose="02010600030101010101" pitchFamily="2" charset="-122"/>
              </a:rPr>
              <a:t>2.</a:t>
            </a:r>
            <a:r>
              <a:rPr lang="zh-CN" altLang="en-US" sz="2400" b="1">
                <a:solidFill>
                  <a:schemeClr val="tx1"/>
                </a:solidFill>
                <a:latin typeface="等线" panose="02010600030101010101" pitchFamily="2" charset="-122"/>
                <a:ea typeface="等线" panose="02010600030101010101" pitchFamily="2" charset="-122"/>
              </a:rPr>
              <a:t>家庭系统</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a:solidFill>
                  <a:schemeClr val="tx1"/>
                </a:solidFill>
                <a:latin typeface="等线" panose="02010600030101010101" pitchFamily="2" charset="-122"/>
                <a:ea typeface="等线" panose="02010600030101010101" pitchFamily="2" charset="-122"/>
              </a:rPr>
              <a:t>——</a:t>
            </a:r>
            <a:r>
              <a:rPr lang="zh-CN" altLang="en-US" sz="2400">
                <a:solidFill>
                  <a:schemeClr val="tx1"/>
                </a:solidFill>
                <a:latin typeface="等线" panose="02010600030101010101" pitchFamily="2" charset="-122"/>
                <a:ea typeface="等线" panose="02010600030101010101" pitchFamily="2" charset="-122"/>
              </a:rPr>
              <a:t>系统理论：</a:t>
            </a:r>
            <a:endParaRPr lang="zh-CN" altLang="en-US" sz="2400">
              <a:solidFill>
                <a:schemeClr val="tx1"/>
              </a:solidFill>
              <a:latin typeface="等线" panose="02010600030101010101" pitchFamily="2" charset="-122"/>
              <a:ea typeface="等线" panose="02010600030101010101" pitchFamily="2" charset="-122"/>
            </a:endParaRPr>
          </a:p>
          <a:p>
            <a:pPr marL="2286000" lvl="4"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认为一个系统是由不同的子系统组成的，每一个系统都包含了更小的子系统，同时又都作为一个更大系统而存在。</a:t>
            </a:r>
            <a:endParaRPr lang="zh-CN" altLang="en-US" sz="2000">
              <a:solidFill>
                <a:schemeClr val="tx1"/>
              </a:solidFill>
              <a:latin typeface="等线" panose="02010600030101010101" pitchFamily="2" charset="-122"/>
              <a:ea typeface="等线" panose="02010600030101010101" pitchFamily="2" charset="-122"/>
            </a:endParaRPr>
          </a:p>
          <a:p>
            <a:pPr marL="2286000" lvl="4"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每个子系统都有本身的自主功能，同时在较大的系统运作中又有其特定的功能和角色。</a:t>
            </a: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030470" cy="738505"/>
          </a:xfrm>
        </p:spPr>
        <p:txBody>
          <a:bodyPr wrap="square"/>
          <a:lstStyle/>
          <a:p>
            <a:r>
              <a:rPr lang="zh-CN" altLang="en-US"/>
              <a:t>一、模式内涵</a:t>
            </a:r>
            <a:endParaRPr lang="zh-CN" altLang="en-US"/>
          </a:p>
        </p:txBody>
      </p:sp>
      <p:sp>
        <p:nvSpPr>
          <p:cNvPr id="24" name="文本框 23"/>
          <p:cNvSpPr txBox="1"/>
          <p:nvPr/>
        </p:nvSpPr>
        <p:spPr>
          <a:xfrm>
            <a:off x="1047750" y="1258570"/>
            <a:ext cx="10605770" cy="452310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b="1">
                <a:solidFill>
                  <a:schemeClr val="tx1"/>
                </a:solidFill>
                <a:latin typeface="等线" panose="02010600030101010101" pitchFamily="2" charset="-122"/>
                <a:ea typeface="等线" panose="02010600030101010101" pitchFamily="2" charset="-122"/>
              </a:rPr>
              <a:t>（一）基本概念</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b="1">
                <a:solidFill>
                  <a:schemeClr val="tx1"/>
                </a:solidFill>
                <a:latin typeface="等线" panose="02010600030101010101" pitchFamily="2" charset="-122"/>
                <a:ea typeface="等线" panose="02010600030101010101" pitchFamily="2" charset="-122"/>
              </a:rPr>
              <a:t>2.</a:t>
            </a:r>
            <a:r>
              <a:rPr lang="zh-CN" altLang="en-US" sz="2400" b="1">
                <a:solidFill>
                  <a:schemeClr val="tx1"/>
                </a:solidFill>
                <a:latin typeface="等线" panose="02010600030101010101" pitchFamily="2" charset="-122"/>
                <a:ea typeface="等线" panose="02010600030101010101" pitchFamily="2" charset="-122"/>
              </a:rPr>
              <a:t>家庭系统</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a:solidFill>
                  <a:schemeClr val="tx1"/>
                </a:solidFill>
                <a:latin typeface="等线" panose="02010600030101010101" pitchFamily="2" charset="-122"/>
                <a:ea typeface="等线" panose="02010600030101010101" pitchFamily="2" charset="-122"/>
              </a:rPr>
              <a:t>——</a:t>
            </a:r>
            <a:r>
              <a:rPr lang="zh-CN" altLang="en-US" sz="2400">
                <a:solidFill>
                  <a:schemeClr val="tx1"/>
                </a:solidFill>
                <a:latin typeface="等线" panose="02010600030101010101" pitchFamily="2" charset="-122"/>
                <a:ea typeface="等线" panose="02010600030101010101" pitchFamily="2" charset="-122"/>
              </a:rPr>
              <a:t>家庭子系统（家庭次系统</a:t>
            </a:r>
            <a:r>
              <a:rPr lang="en-US" altLang="zh-CN" sz="2400">
                <a:solidFill>
                  <a:schemeClr val="tx1"/>
                </a:solidFill>
                <a:latin typeface="等线" panose="02010600030101010101" pitchFamily="2" charset="-122"/>
                <a:ea typeface="等线" panose="02010600030101010101" pitchFamily="2" charset="-122"/>
              </a:rPr>
              <a:t>/</a:t>
            </a:r>
            <a:r>
              <a:rPr lang="zh-CN" altLang="en-US" sz="2400">
                <a:solidFill>
                  <a:schemeClr val="tx1"/>
                </a:solidFill>
                <a:latin typeface="等线" panose="02010600030101010101" pitchFamily="2" charset="-122"/>
                <a:ea typeface="等线" panose="02010600030101010101" pitchFamily="2" charset="-122"/>
              </a:rPr>
              <a:t>亚系统）：</a:t>
            </a:r>
            <a:endParaRPr lang="zh-CN" altLang="en-US" sz="2400">
              <a:solidFill>
                <a:schemeClr val="tx1"/>
              </a:solidFill>
              <a:latin typeface="等线" panose="02010600030101010101" pitchFamily="2" charset="-122"/>
              <a:ea typeface="等线" panose="02010600030101010101" pitchFamily="2" charset="-122"/>
            </a:endParaRPr>
          </a:p>
          <a:p>
            <a:pPr marL="2286000" lvl="4"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家庭中的个体即个人，两人组合或更大一些的组织构成家庭子集的结合小组。</a:t>
            </a:r>
            <a:endParaRPr lang="zh-CN" altLang="en-US" sz="2000">
              <a:solidFill>
                <a:schemeClr val="tx1"/>
              </a:solidFill>
              <a:latin typeface="等线" panose="02010600030101010101" pitchFamily="2" charset="-122"/>
              <a:ea typeface="等线" panose="02010600030101010101" pitchFamily="2" charset="-122"/>
            </a:endParaRPr>
          </a:p>
          <a:p>
            <a:pPr marL="2286000" lvl="4"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一个家庭拥有多个分化的子系统，家庭依赖子系统来分化和执行功能，不同的子系统执行不同的功能。</a:t>
            </a:r>
            <a:endParaRPr lang="zh-CN" altLang="en-US" sz="2000">
              <a:solidFill>
                <a:schemeClr val="tx1"/>
              </a:solidFill>
              <a:latin typeface="等线" panose="02010600030101010101" pitchFamily="2" charset="-122"/>
              <a:ea typeface="等线" panose="02010600030101010101" pitchFamily="2" charset="-122"/>
            </a:endParaRPr>
          </a:p>
          <a:p>
            <a:pPr marL="2286000" lvl="4"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在家庭中，子系统可以按照代际、性别、兴趣、功能来划分</a:t>
            </a:r>
            <a:endParaRPr lang="zh-CN" altLang="en-US" sz="2000">
              <a:solidFill>
                <a:schemeClr val="tx1"/>
              </a:solidFill>
              <a:latin typeface="等线" panose="02010600030101010101" pitchFamily="2" charset="-122"/>
              <a:ea typeface="等线" panose="02010600030101010101" pitchFamily="2" charset="-122"/>
            </a:endParaRPr>
          </a:p>
          <a:p>
            <a:pPr marL="2286000" lvl="4"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常见的子系统包括：夫妻、亲子、手足</a:t>
            </a: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030470" cy="738505"/>
          </a:xfrm>
        </p:spPr>
        <p:txBody>
          <a:bodyPr wrap="square"/>
          <a:lstStyle/>
          <a:p>
            <a:r>
              <a:rPr lang="zh-CN" altLang="en-US"/>
              <a:t>一、模式内涵</a:t>
            </a:r>
            <a:endParaRPr lang="zh-CN" altLang="en-US"/>
          </a:p>
        </p:txBody>
      </p:sp>
      <p:sp>
        <p:nvSpPr>
          <p:cNvPr id="24" name="文本框 23"/>
          <p:cNvSpPr txBox="1"/>
          <p:nvPr/>
        </p:nvSpPr>
        <p:spPr>
          <a:xfrm>
            <a:off x="1047750" y="1258570"/>
            <a:ext cx="10605770" cy="359981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b="1">
                <a:solidFill>
                  <a:schemeClr val="tx1"/>
                </a:solidFill>
                <a:latin typeface="等线" panose="02010600030101010101" pitchFamily="2" charset="-122"/>
                <a:ea typeface="等线" panose="02010600030101010101" pitchFamily="2" charset="-122"/>
              </a:rPr>
              <a:t>（一）基本概念</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b="1">
                <a:solidFill>
                  <a:schemeClr val="tx1"/>
                </a:solidFill>
                <a:latin typeface="等线" panose="02010600030101010101" pitchFamily="2" charset="-122"/>
                <a:ea typeface="等线" panose="02010600030101010101" pitchFamily="2" charset="-122"/>
              </a:rPr>
              <a:t>3.</a:t>
            </a:r>
            <a:r>
              <a:rPr lang="zh-CN" altLang="en-US" sz="2400" b="1">
                <a:solidFill>
                  <a:schemeClr val="tx1"/>
                </a:solidFill>
                <a:latin typeface="等线" panose="02010600030101010101" pitchFamily="2" charset="-122"/>
                <a:ea typeface="等线" panose="02010600030101010101" pitchFamily="2" charset="-122"/>
              </a:rPr>
              <a:t>家庭结构</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a:solidFill>
                  <a:schemeClr val="tx1"/>
                </a:solidFill>
                <a:latin typeface="等线" panose="02010600030101010101" pitchFamily="2" charset="-122"/>
                <a:ea typeface="等线" panose="02010600030101010101" pitchFamily="2" charset="-122"/>
              </a:rPr>
              <a:t>——</a:t>
            </a:r>
            <a:r>
              <a:rPr lang="zh-CN" sz="2000">
                <a:solidFill>
                  <a:schemeClr val="tx1"/>
                </a:solidFill>
                <a:latin typeface="等线" panose="02010600030101010101" pitchFamily="2" charset="-122"/>
                <a:ea typeface="等线" panose="02010600030101010101" pitchFamily="2" charset="-122"/>
              </a:rPr>
              <a:t>家庭中成员的构成及其相互作用、相互影响的状态，以及由这种状态形成的相对稳定的联系模式，是结构式家庭治疗体系的核心概念。</a:t>
            </a:r>
            <a:endParaRPr lang="zh-CN"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家庭结构是一套无形的或隐蔽的功能性需求或代码，以整合和组织家庭成员彼此互动的方式，其结构的正常或健康与否会影响家庭整体功能的运行。</a:t>
            </a:r>
            <a:endParaRPr lang="zh-CN" altLang="en-US" sz="2400">
              <a:solidFill>
                <a:schemeClr val="tx1"/>
              </a:solidFill>
              <a:latin typeface="等线" panose="02010600030101010101" pitchFamily="2" charset="-122"/>
              <a:ea typeface="等线" panose="02010600030101010101" pitchFamily="2" charset="-122"/>
            </a:endParaRPr>
          </a:p>
          <a:p>
            <a:pPr marL="2286000" lvl="4"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030470" cy="738505"/>
          </a:xfrm>
        </p:spPr>
        <p:txBody>
          <a:bodyPr wrap="square"/>
          <a:lstStyle/>
          <a:p>
            <a:r>
              <a:rPr lang="zh-CN" altLang="en-US"/>
              <a:t>一、模式内涵</a:t>
            </a:r>
            <a:endParaRPr lang="zh-CN" altLang="en-US"/>
          </a:p>
        </p:txBody>
      </p:sp>
      <p:sp>
        <p:nvSpPr>
          <p:cNvPr id="24" name="文本框 23"/>
          <p:cNvSpPr txBox="1"/>
          <p:nvPr/>
        </p:nvSpPr>
        <p:spPr>
          <a:xfrm>
            <a:off x="1047750" y="1258570"/>
            <a:ext cx="10605770" cy="359981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b="1">
                <a:solidFill>
                  <a:schemeClr val="tx1"/>
                </a:solidFill>
                <a:latin typeface="等线" panose="02010600030101010101" pitchFamily="2" charset="-122"/>
                <a:ea typeface="等线" panose="02010600030101010101" pitchFamily="2" charset="-122"/>
              </a:rPr>
              <a:t>（一）基本概念</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b="1">
                <a:solidFill>
                  <a:schemeClr val="tx1"/>
                </a:solidFill>
                <a:latin typeface="等线" panose="02010600030101010101" pitchFamily="2" charset="-122"/>
                <a:ea typeface="等线" panose="02010600030101010101" pitchFamily="2" charset="-122"/>
              </a:rPr>
              <a:t>4.</a:t>
            </a:r>
            <a:r>
              <a:rPr lang="zh-CN" altLang="en-US" sz="2400" b="1">
                <a:solidFill>
                  <a:schemeClr val="tx1"/>
                </a:solidFill>
                <a:latin typeface="等线" panose="02010600030101010101" pitchFamily="2" charset="-122"/>
                <a:ea typeface="等线" panose="02010600030101010101" pitchFamily="2" charset="-122"/>
              </a:rPr>
              <a:t>家庭界限</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a:solidFill>
                  <a:schemeClr val="tx1"/>
                </a:solidFill>
                <a:latin typeface="等线" panose="02010600030101010101" pitchFamily="2" charset="-122"/>
                <a:ea typeface="等线" panose="02010600030101010101" pitchFamily="2" charset="-122"/>
              </a:rPr>
              <a:t>——</a:t>
            </a:r>
            <a:r>
              <a:rPr lang="zh-CN" sz="2000">
                <a:solidFill>
                  <a:schemeClr val="tx1"/>
                </a:solidFill>
                <a:latin typeface="等线" panose="02010600030101010101" pitchFamily="2" charset="-122"/>
                <a:ea typeface="等线" panose="02010600030101010101" pitchFamily="2" charset="-122"/>
              </a:rPr>
              <a:t>指个体、子系统或系统同外部环境分开的无形的边界线，是一种情感的屏障和距离，是维持家庭中个体或团体完整性的重要条件。</a:t>
            </a:r>
            <a:endParaRPr lang="zh-CN"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界限规定了家庭成员之间、子系统之间、家庭与外部环境之间的空间距离。</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维持所有家庭子系统相互依赖，保护每个子系统的自主性</a:t>
            </a:r>
            <a:endParaRPr lang="zh-CN"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030470" cy="738505"/>
          </a:xfrm>
        </p:spPr>
        <p:txBody>
          <a:bodyPr wrap="square"/>
          <a:lstStyle/>
          <a:p>
            <a:r>
              <a:rPr lang="zh-CN" altLang="en-US"/>
              <a:t>一、模式内涵</a:t>
            </a:r>
            <a:endParaRPr lang="zh-CN" altLang="en-US"/>
          </a:p>
        </p:txBody>
      </p:sp>
      <p:sp>
        <p:nvSpPr>
          <p:cNvPr id="24" name="文本框 23"/>
          <p:cNvSpPr txBox="1"/>
          <p:nvPr/>
        </p:nvSpPr>
        <p:spPr>
          <a:xfrm>
            <a:off x="1047750" y="1258570"/>
            <a:ext cx="10605770" cy="406146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b="1">
                <a:solidFill>
                  <a:schemeClr val="tx1"/>
                </a:solidFill>
                <a:latin typeface="等线" panose="02010600030101010101" pitchFamily="2" charset="-122"/>
                <a:ea typeface="等线" panose="02010600030101010101" pitchFamily="2" charset="-122"/>
              </a:rPr>
              <a:t>（一）基本概念</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b="1">
                <a:solidFill>
                  <a:schemeClr val="tx1"/>
                </a:solidFill>
                <a:latin typeface="等线" panose="02010600030101010101" pitchFamily="2" charset="-122"/>
                <a:ea typeface="等线" panose="02010600030101010101" pitchFamily="2" charset="-122"/>
              </a:rPr>
              <a:t>5.</a:t>
            </a:r>
            <a:r>
              <a:rPr lang="zh-CN" altLang="en-US" sz="2400" b="1">
                <a:solidFill>
                  <a:schemeClr val="tx1"/>
                </a:solidFill>
                <a:latin typeface="等线" panose="02010600030101010101" pitchFamily="2" charset="-122"/>
                <a:ea typeface="等线" panose="02010600030101010101" pitchFamily="2" charset="-122"/>
              </a:rPr>
              <a:t>联盟和权力</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a:solidFill>
                  <a:schemeClr val="tx1"/>
                </a:solidFill>
                <a:latin typeface="等线" panose="02010600030101010101" pitchFamily="2" charset="-122"/>
                <a:ea typeface="等线" panose="02010600030101010101" pitchFamily="2" charset="-122"/>
              </a:rPr>
              <a:t>——</a:t>
            </a:r>
            <a:r>
              <a:rPr lang="zh-CN" sz="2000">
                <a:solidFill>
                  <a:schemeClr val="tx1"/>
                </a:solidFill>
                <a:latin typeface="等线" panose="02010600030101010101" pitchFamily="2" charset="-122"/>
                <a:ea typeface="等线" panose="02010600030101010101" pitchFamily="2" charset="-122"/>
              </a:rPr>
              <a:t>联盟是指一些家庭成员联合起来对抗第三方的结盟。</a:t>
            </a:r>
            <a:endParaRPr lang="zh-CN"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界限的存在使家庭成员因为彼此间的情感或心理联结而结盟。</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权力源于家庭成员的地位，也源于家庭成员间的结盟，涉及每个家庭成员对其他家庭成员和家庭事务的影响力和控制力。</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sz="2000">
                <a:solidFill>
                  <a:schemeClr val="tx1"/>
                </a:solidFill>
                <a:latin typeface="等线" panose="02010600030101010101" pitchFamily="2" charset="-122"/>
                <a:ea typeface="等线" panose="02010600030101010101" pitchFamily="2" charset="-122"/>
              </a:rPr>
              <a:t>权力的大小不是绝对的，而是与事件的情境和背景以及家庭成员联盟的方式有关。</a:t>
            </a:r>
            <a:endParaRPr lang="zh-CN"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030470" cy="738505"/>
          </a:xfrm>
        </p:spPr>
        <p:txBody>
          <a:bodyPr wrap="square"/>
          <a:lstStyle/>
          <a:p>
            <a:r>
              <a:rPr lang="zh-CN" altLang="en-US"/>
              <a:t>一、模式内涵</a:t>
            </a:r>
            <a:endParaRPr lang="zh-CN" altLang="en-US"/>
          </a:p>
        </p:txBody>
      </p:sp>
      <p:sp>
        <p:nvSpPr>
          <p:cNvPr id="24" name="文本框 23"/>
          <p:cNvSpPr txBox="1"/>
          <p:nvPr/>
        </p:nvSpPr>
        <p:spPr>
          <a:xfrm>
            <a:off x="1047750" y="1258570"/>
            <a:ext cx="10605770" cy="526224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b="1">
                <a:solidFill>
                  <a:schemeClr val="tx1"/>
                </a:solidFill>
                <a:latin typeface="等线" panose="02010600030101010101" pitchFamily="2" charset="-122"/>
                <a:ea typeface="等线" panose="02010600030101010101" pitchFamily="2" charset="-122"/>
              </a:rPr>
              <a:t>（二）治疗目标</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家庭结构功能的不良导致家庭问题或个体症状，由此带来的家庭功能的失调是维持家庭问题的主要因素。</a:t>
            </a: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a:solidFill>
                  <a:schemeClr val="tx1"/>
                </a:solidFill>
                <a:latin typeface="等线" panose="02010600030101010101" pitchFamily="2" charset="-122"/>
                <a:ea typeface="等线" panose="02010600030101010101" pitchFamily="2" charset="-122"/>
              </a:rPr>
              <a:t>家庭结构是支配家庭互动模式的内隐规则。</a:t>
            </a:r>
            <a:endParaRPr lang="zh-CN" altLang="en-US"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b="1">
                <a:solidFill>
                  <a:schemeClr val="tx1"/>
                </a:solidFill>
                <a:latin typeface="等线" panose="02010600030101010101" pitchFamily="2" charset="-122"/>
                <a:ea typeface="等线" panose="02010600030101010101" pitchFamily="2" charset="-122"/>
              </a:rPr>
              <a:t>目标是：</a:t>
            </a:r>
            <a:endParaRPr lang="zh-CN" altLang="en-US"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a:t>
            </a:r>
            <a:r>
              <a:rPr lang="zh-CN" altLang="en-US" sz="2000">
                <a:latin typeface="等线" panose="02010600030101010101" pitchFamily="2" charset="-122"/>
                <a:ea typeface="等线" panose="02010600030101010101" pitchFamily="2" charset="-122"/>
                <a:sym typeface="+mn-ea"/>
              </a:rPr>
              <a:t>重建家庭的正常结构</a:t>
            </a:r>
            <a:endParaRPr lang="en-US" altLang="zh-CN"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通过直接、有针对性地改变家庭结构，进而改变家庭中僵化的或者模糊的界限，以达到更大的界限清晰度，让家庭成员不只是注意家庭中有问题成员的症状，而是在家庭结构的背景中观察所有家庭成员的行为，以解决家庭问题。</a:t>
            </a:r>
            <a:endParaRPr lang="zh-CN" altLang="en-US" sz="2000">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030470" cy="738505"/>
          </a:xfrm>
        </p:spPr>
        <p:txBody>
          <a:bodyPr wrap="square"/>
          <a:lstStyle/>
          <a:p>
            <a:r>
              <a:rPr lang="zh-CN" altLang="en-US"/>
              <a:t>二、实务准则</a:t>
            </a:r>
            <a:endParaRPr lang="zh-CN" altLang="en-US"/>
          </a:p>
        </p:txBody>
      </p:sp>
      <p:sp>
        <p:nvSpPr>
          <p:cNvPr id="24" name="文本框 23"/>
          <p:cNvSpPr txBox="1"/>
          <p:nvPr/>
        </p:nvSpPr>
        <p:spPr>
          <a:xfrm>
            <a:off x="1047750" y="1258570"/>
            <a:ext cx="10605770" cy="156845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b="1">
                <a:solidFill>
                  <a:schemeClr val="tx1"/>
                </a:solidFill>
                <a:latin typeface="等线" panose="02010600030101010101" pitchFamily="2" charset="-122"/>
                <a:ea typeface="等线" panose="02010600030101010101" pitchFamily="2" charset="-122"/>
              </a:rPr>
              <a:t>（一）实施步骤</a:t>
            </a:r>
            <a:endParaRPr lang="zh-CN" altLang="en-US" sz="2400" b="1">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graphicFrame>
        <p:nvGraphicFramePr>
          <p:cNvPr id="2" name="图示 1"/>
          <p:cNvGraphicFramePr/>
          <p:nvPr/>
        </p:nvGraphicFramePr>
        <p:xfrm>
          <a:off x="1047750" y="2009140"/>
          <a:ext cx="10455910" cy="4128770"/>
        </p:xfrm>
        <a:graphic>
          <a:graphicData uri="http://schemas.openxmlformats.org/drawingml/2006/diagram">
            <dgm:relIds xmlns:dgm="http://schemas.openxmlformats.org/drawingml/2006/diagram" r:dm="rId3" r:lo="rId4" r:qs="rId5" r:cs="rId6"/>
          </a:graphicData>
        </a:graphic>
      </p:graphicFrame>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030470" cy="738505"/>
          </a:xfrm>
        </p:spPr>
        <p:txBody>
          <a:bodyPr wrap="square"/>
          <a:lstStyle/>
          <a:p>
            <a:r>
              <a:rPr lang="zh-CN" altLang="en-US"/>
              <a:t>二、实务准则</a:t>
            </a:r>
            <a:endParaRPr lang="zh-CN" altLang="en-US"/>
          </a:p>
        </p:txBody>
      </p:sp>
      <p:sp>
        <p:nvSpPr>
          <p:cNvPr id="24" name="文本框 23"/>
          <p:cNvSpPr txBox="1"/>
          <p:nvPr/>
        </p:nvSpPr>
        <p:spPr>
          <a:xfrm>
            <a:off x="1047750" y="1258570"/>
            <a:ext cx="10605770" cy="590804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b="1">
                <a:solidFill>
                  <a:schemeClr val="tx1"/>
                </a:solidFill>
                <a:latin typeface="等线" panose="02010600030101010101" pitchFamily="2" charset="-122"/>
                <a:ea typeface="等线" panose="02010600030101010101" pitchFamily="2" charset="-122"/>
              </a:rPr>
              <a:t>（一）实施步骤</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b="1">
                <a:solidFill>
                  <a:schemeClr val="tx1"/>
                </a:solidFill>
                <a:latin typeface="等线" panose="02010600030101010101" pitchFamily="2" charset="-122"/>
                <a:ea typeface="等线" panose="02010600030101010101" pitchFamily="2" charset="-122"/>
              </a:rPr>
              <a:t>1.</a:t>
            </a:r>
            <a:r>
              <a:rPr lang="zh-CN" altLang="en-US" sz="2400" b="1">
                <a:solidFill>
                  <a:schemeClr val="tx1"/>
                </a:solidFill>
                <a:latin typeface="等线" panose="02010600030101010101" pitchFamily="2" charset="-122"/>
                <a:ea typeface="等线" panose="02010600030101010101" pitchFamily="2" charset="-122"/>
              </a:rPr>
              <a:t>进入家庭</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不是指物理空间意义上的治疗师与家庭坐在一起的进入，而是指治疗师的心灵或情感融入家庭。</a:t>
            </a:r>
            <a:endParaRPr lang="zh-CN" altLang="en-US"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b="1">
                <a:solidFill>
                  <a:schemeClr val="tx1"/>
                </a:solidFill>
                <a:latin typeface="等线" panose="02010600030101010101" pitchFamily="2" charset="-122"/>
                <a:ea typeface="等线" panose="02010600030101010101" pitchFamily="2" charset="-122"/>
              </a:rPr>
              <a:t>主要途径：</a:t>
            </a:r>
            <a:endParaRPr lang="zh-CN" altLang="en-US"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通过适应家庭文化、情绪、生活方式、和语言，加入家庭并与他们建立融洽的治疗关系。</a:t>
            </a:r>
            <a:endParaRPr lang="zh-CN" altLang="en-US"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b="1">
                <a:solidFill>
                  <a:schemeClr val="tx1"/>
                </a:solidFill>
                <a:latin typeface="等线" panose="02010600030101010101" pitchFamily="2" charset="-122"/>
                <a:ea typeface="等线" panose="02010600030101010101" pitchFamily="2" charset="-122"/>
              </a:rPr>
              <a:t>治疗师要避免以专家或权威的身份高高在上地同家庭在一起，从而引发家庭的不满和抵抗。</a:t>
            </a:r>
            <a:endParaRPr lang="zh-CN" altLang="en-US"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zh-CN" altLang="en-US" sz="2400" b="1">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sz="quarter" idx="10"/>
          </p:nvPr>
        </p:nvSpPr>
        <p:spPr>
          <a:xfrm>
            <a:off x="1621790" y="249555"/>
            <a:ext cx="5030470" cy="738505"/>
          </a:xfrm>
        </p:spPr>
        <p:txBody>
          <a:bodyPr wrap="square"/>
          <a:lstStyle/>
          <a:p>
            <a:r>
              <a:rPr lang="zh-CN" altLang="en-US"/>
              <a:t>二、实务准则</a:t>
            </a:r>
            <a:endParaRPr lang="zh-CN" altLang="en-US"/>
          </a:p>
        </p:txBody>
      </p:sp>
      <p:sp>
        <p:nvSpPr>
          <p:cNvPr id="24" name="文本框 23"/>
          <p:cNvSpPr txBox="1"/>
          <p:nvPr/>
        </p:nvSpPr>
        <p:spPr>
          <a:xfrm>
            <a:off x="1047750" y="1258570"/>
            <a:ext cx="10605770" cy="498475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914400" lvl="1" indent="-457200">
              <a:lnSpc>
                <a:spcPct val="150000"/>
              </a:lnSpc>
              <a:buFont typeface="Arial" pitchFamily="34" charset="0"/>
              <a:buChar char="•"/>
            </a:pPr>
            <a:r>
              <a:rPr lang="zh-CN" altLang="en-US" sz="2400" b="1">
                <a:solidFill>
                  <a:schemeClr val="tx1"/>
                </a:solidFill>
                <a:latin typeface="等线" panose="02010600030101010101" pitchFamily="2" charset="-122"/>
                <a:ea typeface="等线" panose="02010600030101010101" pitchFamily="2" charset="-122"/>
              </a:rPr>
              <a:t>（一）实施步骤</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400" b="1">
                <a:solidFill>
                  <a:schemeClr val="tx1"/>
                </a:solidFill>
                <a:latin typeface="等线" panose="02010600030101010101" pitchFamily="2" charset="-122"/>
                <a:ea typeface="等线" panose="02010600030101010101" pitchFamily="2" charset="-122"/>
              </a:rPr>
              <a:t>2.</a:t>
            </a:r>
            <a:r>
              <a:rPr lang="zh-CN" altLang="en-US" sz="2400" b="1">
                <a:solidFill>
                  <a:schemeClr val="tx1"/>
                </a:solidFill>
                <a:latin typeface="等线" panose="02010600030101010101" pitchFamily="2" charset="-122"/>
                <a:ea typeface="等线" panose="02010600030101010101" pitchFamily="2" charset="-122"/>
              </a:rPr>
              <a:t>评估家庭结构</a:t>
            </a:r>
            <a:endParaRPr lang="zh-CN" altLang="en-US" sz="24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通过关注家庭的组织结构和持续的互动模式来评估家庭，并特别关注功能失调行为得以展现的社会背景。</a:t>
            </a:r>
            <a:endParaRPr lang="zh-CN" altLang="en-US"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000" b="1">
                <a:solidFill>
                  <a:schemeClr val="tx1"/>
                </a:solidFill>
                <a:latin typeface="等线" panose="02010600030101010101" pitchFamily="2" charset="-122"/>
                <a:ea typeface="等线" panose="02010600030101010101" pitchFamily="2" charset="-122"/>
              </a:rPr>
              <a:t>评估的重点：</a:t>
            </a:r>
            <a:endParaRPr lang="zh-CN" altLang="en-US"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en-US" altLang="zh-CN" sz="2000" b="1">
                <a:solidFill>
                  <a:schemeClr val="tx1"/>
                </a:solidFill>
                <a:latin typeface="等线" panose="02010600030101010101" pitchFamily="2" charset="-122"/>
                <a:ea typeface="等线" panose="02010600030101010101" pitchFamily="2" charset="-122"/>
              </a:rPr>
              <a:t>——</a:t>
            </a:r>
            <a:r>
              <a:rPr lang="zh-CN" altLang="en-US" sz="2000">
                <a:solidFill>
                  <a:schemeClr val="tx1"/>
                </a:solidFill>
                <a:latin typeface="等线" panose="02010600030101010101" pitchFamily="2" charset="-122"/>
                <a:ea typeface="等线" panose="02010600030101010101" pitchFamily="2" charset="-122"/>
              </a:rPr>
              <a:t>家庭的等级、子系统的功能状态、可能存在的结盟和联盟、当前的界限和品质状况，如界限的渗透性、弹性和僵化性。</a:t>
            </a:r>
            <a:endParaRPr lang="zh-CN" altLang="en-US" sz="2000" b="1">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r>
              <a:rPr lang="zh-CN" altLang="en-US" sz="2400" b="1">
                <a:solidFill>
                  <a:schemeClr val="tx1"/>
                </a:solidFill>
                <a:latin typeface="等线" panose="02010600030101010101" pitchFamily="2" charset="-122"/>
                <a:ea typeface="等线" panose="02010600030101010101" pitchFamily="2" charset="-122"/>
              </a:rPr>
              <a:t>评估是一个整合的、持续进行的、动态的过程。</a:t>
            </a:r>
            <a:endParaRPr lang="zh-CN" altLang="en-US" sz="2400" b="1">
              <a:solidFill>
                <a:schemeClr val="tx1"/>
              </a:solidFill>
              <a:latin typeface="等线" panose="02010600030101010101" pitchFamily="2" charset="-122"/>
              <a:ea typeface="等线" panose="02010600030101010101" pitchFamily="2" charset="-122"/>
            </a:endParaRPr>
          </a:p>
          <a:p>
            <a:pPr lvl="1" indent="0">
              <a:lnSpc>
                <a:spcPct val="150000"/>
              </a:lnSpc>
              <a:buFont typeface="Arial" pitchFamily="34" charset="0"/>
              <a:buNone/>
            </a:pPr>
            <a:endParaRPr lang="zh-CN" altLang="en-US" sz="2000">
              <a:solidFill>
                <a:schemeClr val="tx1"/>
              </a:solidFill>
              <a:latin typeface="等线" panose="02010600030101010101" pitchFamily="2" charset="-122"/>
              <a:ea typeface="等线" panose="02010600030101010101" pitchFamily="2" charset="-122"/>
            </a:endParaRPr>
          </a:p>
          <a:p>
            <a:pPr marL="914400" lvl="1" indent="-457200">
              <a:lnSpc>
                <a:spcPct val="150000"/>
              </a:lnSpc>
              <a:buFont typeface="Arial" pitchFamily="34" charset="0"/>
              <a:buChar char="•"/>
            </a:pPr>
            <a:endParaRPr lang="zh-CN" altLang="en-US" sz="2000">
              <a:solidFill>
                <a:schemeClr val="tx1"/>
              </a:solidFill>
              <a:latin typeface="等线" panose="02010600030101010101" pitchFamily="2" charset="-122"/>
              <a:ea typeface="等线" panose="02010600030101010101" pitchFamily="2" charset="-122"/>
            </a:endParaRPr>
          </a:p>
        </p:txBody>
      </p:sp>
    </p:spTree>
  </p:cSld>
  <p:clrMapOvr>
    <a:masterClrMapping/>
  </p:clrMapOvr>
  <mc:AlternateContent>
    <mc:Choice xmlns:p14="http://schemas.microsoft.com/office/powerpoint/2010/main" Requires="p14">
      <p:transition spd="med" p14:dur="700"/>
    </mc:Choice>
    <mc:Fallback>
      <p:transition spd="med"/>
    </mc:Fallback>
  </mc:AlternateContent>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https://d.book118.com/757133124033006035</a:t>
            </a:r>
          </a:p>
        </p:txBody>
      </p:sp>
    </p:spTree>
  </p:cSld>
  <p:clrMapOvr>
    <a:masterClrMapping/>
  </p:clrMapOvr>
  <p:transition/>
  <p:timing/>
</p:sld>
</file>

<file path=ppt/tags/tag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800000011920929,&quot;colorType&quot;:1,&quot;foreColorIndex&quot;:7,&quot;pos&quot;:0.10000000149011612,&quot;transparency&quot;:1},{&quot;brightness&quot;:0.6000000238418579,&quot;colorType&quot;:1,&quot;foreColorIndex&quot;:7,&quot;pos&quot;:0.7400000095367432,&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37,&quot;width&quot;:859.4000244140625}"/>
  <p:tag name="KSO_WM_TAG_VERSION" val="3.0"/>
  <p:tag name="KSO_WM_TEMPLATE_CATEGORY" val="diagram"/>
  <p:tag name="KSO_WM_TEMPLATE_INDEX" val="20230926"/>
  <p:tag name="KSO_WM_UNIT_COMPATIBLE" val="0"/>
  <p:tag name="KSO_WM_UNIT_DIAGRAM_ISNUMVISUAL" val="0"/>
  <p:tag name="KSO_WM_UNIT_DIAGRAM_ISREFERUNIT" val="0"/>
  <p:tag name="KSO_WM_UNIT_HIGHLIGHT" val="0"/>
  <p:tag name="KSO_WM_UNIT_ID" val="diagram20230926_2*l_h_i*1_3_1"/>
  <p:tag name="KSO_WM_UNIT_INDEX" val="1_3_1"/>
  <p:tag name="KSO_WM_UNIT_LAYERLEVEL" val="1_1_1"/>
  <p:tag name="KSO_WM_UNIT_TYPE" val="l_h_i"/>
</p:tagLst>
</file>

<file path=ppt/tags/tag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800000011920929,&quot;colorType&quot;:1,&quot;foreColorIndex&quot;:5,&quot;pos&quot;:0.10000000149011612,&quot;transparency&quot;:1},{&quot;brightness&quot;:0.6000000238418579,&quot;colorType&quot;:1,&quot;foreColorIndex&quot;:5,&quot;pos&quot;:0.7400000095367432,&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37,&quot;width&quot;:859.4000244140625}"/>
  <p:tag name="KSO_WM_TAG_VERSION" val="3.0"/>
  <p:tag name="KSO_WM_TEMPLATE_CATEGORY" val="diagram"/>
  <p:tag name="KSO_WM_TEMPLATE_INDEX" val="20230926"/>
  <p:tag name="KSO_WM_UNIT_COMPATIBLE" val="0"/>
  <p:tag name="KSO_WM_UNIT_DIAGRAM_ISNUMVISUAL" val="0"/>
  <p:tag name="KSO_WM_UNIT_DIAGRAM_ISREFERUNIT" val="0"/>
  <p:tag name="KSO_WM_UNIT_HIGHLIGHT" val="0"/>
  <p:tag name="KSO_WM_UNIT_ID" val="diagram20230926_2*l_h_i*1_1_1"/>
  <p:tag name="KSO_WM_UNIT_INDEX" val="1_1_1"/>
  <p:tag name="KSO_WM_UNIT_LAYERLEVEL" val="1_1_1"/>
  <p:tag name="KSO_WM_UNIT_TYPE" val="l_h_i"/>
</p:tagLst>
</file>

<file path=ppt/tags/tag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800000011920929,&quot;colorType&quot;:1,&quot;foreColorIndex&quot;:6,&quot;pos&quot;:0.10000000149011612,&quot;transparency&quot;:1},{&quot;brightness&quot;:0.6000000238418579,&quot;colorType&quot;:1,&quot;foreColorIndex&quot;:6,&quot;pos&quot;:0.7400000095367432,&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37,&quot;width&quot;:859.4000244140625}"/>
  <p:tag name="KSO_WM_TAG_VERSION" val="3.0"/>
  <p:tag name="KSO_WM_TEMPLATE_CATEGORY" val="diagram"/>
  <p:tag name="KSO_WM_TEMPLATE_INDEX" val="20230926"/>
  <p:tag name="KSO_WM_UNIT_COMPATIBLE" val="0"/>
  <p:tag name="KSO_WM_UNIT_DIAGRAM_ISNUMVISUAL" val="0"/>
  <p:tag name="KSO_WM_UNIT_DIAGRAM_ISREFERUNIT" val="0"/>
  <p:tag name="KSO_WM_UNIT_HIGHLIGHT" val="0"/>
  <p:tag name="KSO_WM_UNIT_ID" val="diagram20230926_2*l_h_i*1_2_1"/>
  <p:tag name="KSO_WM_UNIT_INDEX" val="1_2_1"/>
  <p:tag name="KSO_WM_UNIT_LAYERLEVEL" val="1_1_1"/>
  <p:tag name="KSO_WM_UNIT_TYPE" val="l_h_i"/>
</p:tagLst>
</file>

<file path=ppt/tags/tag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37,&quot;width&quot;:859.4000244140625}"/>
  <p:tag name="KSO_WM_TAG_VERSION" val="3.0"/>
  <p:tag name="KSO_WM_TEMPLATE_CATEGORY" val="diagram"/>
  <p:tag name="KSO_WM_TEMPLATE_INDEX" val="20230926"/>
  <p:tag name="KSO_WM_UNIT_COMPATIBLE" val="0"/>
  <p:tag name="KSO_WM_UNIT_DIAGRAM_ISNUMVISUAL" val="0"/>
  <p:tag name="KSO_WM_UNIT_DIAGRAM_ISREFERUNIT" val="0"/>
  <p:tag name="KSO_WM_UNIT_HIGHLIGHT" val="0"/>
  <p:tag name="KSO_WM_UNIT_ID" val="diagram20230926_2*l_h_i*1_1_3"/>
  <p:tag name="KSO_WM_UNIT_INDEX" val="1_1_3"/>
  <p:tag name="KSO_WM_UNIT_LAYERLEVEL" val="1_1_1"/>
  <p:tag name="KSO_WM_UNIT_LINE_FORE_SCHEMECOLOR_INDEX" val="5"/>
  <p:tag name="KSO_WM_UNIT_TYPE" val="l_h_i"/>
</p:tagLst>
</file>

<file path=ppt/tags/tag5.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quot;transparency&quot;:0},{&quot;brightness&quot;:0,&quot;colorType&quot;:1,&quot;foreColorIndex&quot;:5,&quot;pos&quot;:0.699999988079071,&quot;transparency&quot;:0}],&quot;type&quot;:3},&quot;glow&quot;:{&quot;colorType&quot;:0},&quot;line&quot;:{&quot;solidLine&quot;:{&quot;brightness&quot;:0,&quot;colorType&quot;:1,&quot;foreColorIndex&quot;:14,&quot;transparency&quot;:0},&quot;type&quot;:1},&quot;shadow&quot;:{&quot;brightness&quot;:0.4000000059604645,&quot;colorType&quot;:1,&quot;foreColorIndex&quot;:5,&quot;transparency&quot;:0.6000000238418579},&quot;threeD&quot;:{&quot;curvedSurface&quot;:{&quot;brightness&quot;:0,&quot;colorType&quot;:2,&quot;rgb&quot;:&quot;#000000&quot;},&quot;depth&quot;:{&quot;brightness&quot;:0,&quot;colorType&quot;:1,&quot;foreColorIndex&quot;:5}}},&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37,&quot;width&quot;:859.4000244140625}"/>
  <p:tag name="KSO_WM_TAG_VERSION" val="3.0"/>
  <p:tag name="KSO_WM_TEMPLATE_CATEGORY" val="diagram"/>
  <p:tag name="KSO_WM_TEMPLATE_INDEX" val="20230926"/>
  <p:tag name="KSO_WM_UNIT_COMPATIBLE" val="0"/>
  <p:tag name="KSO_WM_UNIT_DIAGRAM_ISNUMVISUAL" val="0"/>
  <p:tag name="KSO_WM_UNIT_DIAGRAM_ISREFERUNIT" val="0"/>
  <p:tag name="KSO_WM_UNIT_FILL_FORE_SCHEMECOLOR_INDEX" val="5"/>
  <p:tag name="KSO_WM_UNIT_HIGHLIGHT" val="0"/>
  <p:tag name="KSO_WM_UNIT_ID" val="diagram20230926_2*l_h_i*1_1_4"/>
  <p:tag name="KSO_WM_UNIT_INDEX" val="1_1_4"/>
  <p:tag name="KSO_WM_UNIT_LAYERLEVEL" val="1_1_1"/>
  <p:tag name="KSO_WM_UNIT_TYPE" val="l_h_i"/>
</p:tagLst>
</file>

<file path=ppt/tags/tag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37,&quot;width&quot;:859.4000244140625}"/>
  <p:tag name="KSO_WM_TAG_VERSION" val="3.0"/>
  <p:tag name="KSO_WM_TEMPLATE_CATEGORY" val="diagram"/>
  <p:tag name="KSO_WM_TEMPLATE_INDEX" val="20230926"/>
  <p:tag name="KSO_WM_UNIT_COMPATIBLE" val="0"/>
  <p:tag name="KSO_WM_UNIT_DIAGRAM_ISNUMVISUAL" val="0"/>
  <p:tag name="KSO_WM_UNIT_DIAGRAM_ISREFERUNIT" val="0"/>
  <p:tag name="KSO_WM_UNIT_HIGHLIGHT" val="0"/>
  <p:tag name="KSO_WM_UNIT_ID" val="diagram20230926_2*l_h_i*1_1_2"/>
  <p:tag name="KSO_WM_UNIT_INDEX" val="1_1_2"/>
  <p:tag name="KSO_WM_UNIT_LAYERLEVEL" val="1_1_1"/>
  <p:tag name="KSO_WM_UNIT_PRESET_TEXT" val="01"/>
  <p:tag name="KSO_WM_UNIT_SUBTYPE" val="d"/>
  <p:tag name="KSO_WM_UNIT_TYPE" val="l_h_i"/>
</p:tagLst>
</file>

<file path=ppt/tags/tag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37,&quot;width&quot;:859.4000244140625}"/>
  <p:tag name="KSO_WM_TAG_VERSION" val="3.0"/>
  <p:tag name="KSO_WM_TEMPLATE_CATEGORY" val="diagram"/>
  <p:tag name="KSO_WM_TEMPLATE_INDEX" val="20230926"/>
  <p:tag name="KSO_WM_UNIT_COMPATIBLE" val="0"/>
  <p:tag name="KSO_WM_UNIT_DIAGRAM_ISNUMVISUAL" val="0"/>
  <p:tag name="KSO_WM_UNIT_DIAGRAM_ISREFERUNIT" val="0"/>
  <p:tag name="KSO_WM_UNIT_HIGHLIGHT" val="0"/>
  <p:tag name="KSO_WM_UNIT_ID" val="diagram20230926_2*l_h_f*1_1_1"/>
  <p:tag name="KSO_WM_UNIT_INDEX" val="1_1_1"/>
  <p:tag name="KSO_WM_UNIT_LAYERLEVEL" val="1_1_1"/>
  <p:tag name="KSO_WM_UNIT_NOCLEAR" val="0"/>
  <p:tag name="KSO_WM_UNIT_PRESET_TEXT" val="单击此处输入你的项正文"/>
  <p:tag name="KSO_WM_UNIT_SUBTYPE" val="a"/>
  <p:tag name="KSO_WM_UNIT_TYPE" val="l_h_f"/>
  <p:tag name="KSO_WM_UNIT_VALUE" val="60"/>
</p:tagLst>
</file>

<file path=ppt/tags/tag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6,&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37,&quot;width&quot;:859.4000244140625}"/>
  <p:tag name="KSO_WM_TAG_VERSION" val="3.0"/>
  <p:tag name="KSO_WM_TEMPLATE_CATEGORY" val="diagram"/>
  <p:tag name="KSO_WM_TEMPLATE_INDEX" val="20230926"/>
  <p:tag name="KSO_WM_UNIT_COMPATIBLE" val="0"/>
  <p:tag name="KSO_WM_UNIT_DIAGRAM_ISNUMVISUAL" val="0"/>
  <p:tag name="KSO_WM_UNIT_DIAGRAM_ISREFERUNIT" val="0"/>
  <p:tag name="KSO_WM_UNIT_HIGHLIGHT" val="0"/>
  <p:tag name="KSO_WM_UNIT_ID" val="diagram20230926_2*l_h_i*1_2_3"/>
  <p:tag name="KSO_WM_UNIT_INDEX" val="1_2_3"/>
  <p:tag name="KSO_WM_UNIT_LAYERLEVEL" val="1_1_1"/>
  <p:tag name="KSO_WM_UNIT_LINE_FORE_SCHEMECOLOR_INDEX" val="6"/>
  <p:tag name="KSO_WM_UNIT_TYPE" val="l_h_i"/>
</p:tagLst>
</file>

<file path=ppt/tags/tag9.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6,&quot;pos&quot;:0,&quot;transparency&quot;:0},{&quot;brightness&quot;:0,&quot;colorType&quot;:1,&quot;foreColorIndex&quot;:6,&quot;pos&quot;:0.699999988079071,&quot;transparency&quot;:0}],&quot;type&quot;:3},&quot;glow&quot;:{&quot;colorType&quot;:0},&quot;line&quot;:{&quot;solidLine&quot;:{&quot;brightness&quot;:0,&quot;colorType&quot;:1,&quot;foreColorIndex&quot;:14,&quot;transparency&quot;:0},&quot;type&quot;:1},&quot;shadow&quot;:{&quot;brightness&quot;:0.4000000059604645,&quot;colorType&quot;:1,&quot;foreColorIndex&quot;:6,&quot;transparency&quot;:0.6000000238418579},&quot;threeD&quot;:{&quot;curvedSurface&quot;:{&quot;brightness&quot;:0,&quot;colorType&quot;:2,&quot;rgb&quot;:&quot;#000000&quot;},&quot;depth&quot;:{&quot;brightness&quot;:0,&quot;colorType&quot;:1,&quot;foreColorIndex&quot;:6}}},&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37,&quot;width&quot;:859.4000244140625}"/>
  <p:tag name="KSO_WM_TAG_VERSION" val="3.0"/>
  <p:tag name="KSO_WM_TEMPLATE_CATEGORY" val="diagram"/>
  <p:tag name="KSO_WM_TEMPLATE_INDEX" val="20230926"/>
  <p:tag name="KSO_WM_UNIT_COMPATIBLE" val="0"/>
  <p:tag name="KSO_WM_UNIT_DIAGRAM_ISNUMVISUAL" val="0"/>
  <p:tag name="KSO_WM_UNIT_DIAGRAM_ISREFERUNIT" val="0"/>
  <p:tag name="KSO_WM_UNIT_FILL_FORE_SCHEMECOLOR_INDEX" val="6"/>
  <p:tag name="KSO_WM_UNIT_HIGHLIGHT" val="0"/>
  <p:tag name="KSO_WM_UNIT_ID" val="diagram20230926_2*l_h_i*1_2_4"/>
  <p:tag name="KSO_WM_UNIT_INDEX" val="1_2_4"/>
  <p:tag name="KSO_WM_UNIT_LAYERLEVEL" val="1_1_1"/>
  <p:tag name="KSO_WM_UNIT_TYPE" val="l_h_i"/>
</p:tagLst>
</file>

<file path=ppt/tags/tag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37,&quot;width&quot;:859.4000244140625}"/>
  <p:tag name="KSO_WM_TAG_VERSION" val="3.0"/>
  <p:tag name="KSO_WM_TEMPLATE_CATEGORY" val="diagram"/>
  <p:tag name="KSO_WM_TEMPLATE_INDEX" val="20230926"/>
  <p:tag name="KSO_WM_UNIT_COMPATIBLE" val="0"/>
  <p:tag name="KSO_WM_UNIT_DIAGRAM_ISNUMVISUAL" val="0"/>
  <p:tag name="KSO_WM_UNIT_DIAGRAM_ISREFERUNIT" val="0"/>
  <p:tag name="KSO_WM_UNIT_HIGHLIGHT" val="0"/>
  <p:tag name="KSO_WM_UNIT_ID" val="diagram20230926_2*l_h_i*1_2_2"/>
  <p:tag name="KSO_WM_UNIT_INDEX" val="1_2_2"/>
  <p:tag name="KSO_WM_UNIT_LAYERLEVEL" val="1_1_1"/>
  <p:tag name="KSO_WM_UNIT_PRESET_TEXT" val="02"/>
  <p:tag name="KSO_WM_UNIT_SUBTYPE" val="d"/>
  <p:tag name="KSO_WM_UNIT_TYPE" val="l_h_i"/>
</p:tagLst>
</file>

<file path=ppt/tags/tag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37,&quot;width&quot;:859.4000244140625}"/>
  <p:tag name="KSO_WM_TAG_VERSION" val="3.0"/>
  <p:tag name="KSO_WM_TEMPLATE_CATEGORY" val="diagram"/>
  <p:tag name="KSO_WM_TEMPLATE_INDEX" val="20230926"/>
  <p:tag name="KSO_WM_UNIT_COMPATIBLE" val="0"/>
  <p:tag name="KSO_WM_UNIT_DIAGRAM_ISNUMVISUAL" val="0"/>
  <p:tag name="KSO_WM_UNIT_DIAGRAM_ISREFERUNIT" val="0"/>
  <p:tag name="KSO_WM_UNIT_HIGHLIGHT" val="0"/>
  <p:tag name="KSO_WM_UNIT_ID" val="diagram20230926_2*l_h_f*1_2_1"/>
  <p:tag name="KSO_WM_UNIT_INDEX" val="1_2_1"/>
  <p:tag name="KSO_WM_UNIT_LAYERLEVEL" val="1_1_1"/>
  <p:tag name="KSO_WM_UNIT_NOCLEAR" val="0"/>
  <p:tag name="KSO_WM_UNIT_PRESET_TEXT" val="单击此处输入你的项正文"/>
  <p:tag name="KSO_WM_UNIT_SUBTYPE" val="a"/>
  <p:tag name="KSO_WM_UNIT_TYPE" val="l_h_f"/>
  <p:tag name="KSO_WM_UNIT_VALUE" val="60"/>
</p:tagLst>
</file>

<file path=ppt/tags/tag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37,&quot;width&quot;:859.4000244140625}"/>
  <p:tag name="KSO_WM_TAG_VERSION" val="3.0"/>
  <p:tag name="KSO_WM_TEMPLATE_CATEGORY" val="diagram"/>
  <p:tag name="KSO_WM_TEMPLATE_INDEX" val="20230926"/>
  <p:tag name="KSO_WM_UNIT_COMPATIBLE" val="0"/>
  <p:tag name="KSO_WM_UNIT_DIAGRAM_ISNUMVISUAL" val="0"/>
  <p:tag name="KSO_WM_UNIT_DIAGRAM_ISREFERUNIT" val="0"/>
  <p:tag name="KSO_WM_UNIT_HIGHLIGHT" val="0"/>
  <p:tag name="KSO_WM_UNIT_ID" val="diagram20230926_2*l_h_i*1_3_3"/>
  <p:tag name="KSO_WM_UNIT_INDEX" val="1_3_3"/>
  <p:tag name="KSO_WM_UNIT_LAYERLEVEL" val="1_1_1"/>
  <p:tag name="KSO_WM_UNIT_LINE_FORE_SCHEMECOLOR_INDEX" val="7"/>
  <p:tag name="KSO_WM_UNIT_TYPE" val="l_h_i"/>
</p:tagLst>
</file>

<file path=ppt/tags/tag13.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7,&quot;pos&quot;:0,&quot;transparency&quot;:0},{&quot;brightness&quot;:0,&quot;colorType&quot;:1,&quot;foreColorIndex&quot;:7,&quot;pos&quot;:0.699999988079071,&quot;transparency&quot;:0}],&quot;type&quot;:3},&quot;glow&quot;:{&quot;colorType&quot;:0},&quot;line&quot;:{&quot;solidLine&quot;:{&quot;brightness&quot;:0,&quot;colorType&quot;:1,&quot;foreColorIndex&quot;:14,&quot;transparency&quot;:0},&quot;type&quot;:1},&quot;shadow&quot;:{&quot;brightness&quot;:0.4000000059604645,&quot;colorType&quot;:1,&quot;foreColorIndex&quot;:7,&quot;transparency&quot;:0.6000000238418579},&quot;threeD&quot;:{&quot;curvedSurface&quot;:{&quot;brightness&quot;:0,&quot;colorType&quot;:2,&quot;rgb&quot;:&quot;#000000&quot;},&quot;depth&quot;:{&quot;brightness&quot;:0,&quot;colorType&quot;:1,&quot;foreColorIndex&quot;:7}}},&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37,&quot;width&quot;:859.4000244140625}"/>
  <p:tag name="KSO_WM_TAG_VERSION" val="3.0"/>
  <p:tag name="KSO_WM_TEMPLATE_CATEGORY" val="diagram"/>
  <p:tag name="KSO_WM_TEMPLATE_INDEX" val="20230926"/>
  <p:tag name="KSO_WM_UNIT_COMPATIBLE" val="0"/>
  <p:tag name="KSO_WM_UNIT_DIAGRAM_ISNUMVISUAL" val="0"/>
  <p:tag name="KSO_WM_UNIT_DIAGRAM_ISREFERUNIT" val="0"/>
  <p:tag name="KSO_WM_UNIT_FILL_FORE_SCHEMECOLOR_INDEX" val="7"/>
  <p:tag name="KSO_WM_UNIT_HIGHLIGHT" val="0"/>
  <p:tag name="KSO_WM_UNIT_ID" val="diagram20230926_2*l_h_i*1_3_4"/>
  <p:tag name="KSO_WM_UNIT_INDEX" val="1_3_4"/>
  <p:tag name="KSO_WM_UNIT_LAYERLEVEL" val="1_1_1"/>
  <p:tag name="KSO_WM_UNIT_TYPE" val="l_h_i"/>
</p:tagLst>
</file>

<file path=ppt/tags/tag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37,&quot;width&quot;:859.4000244140625}"/>
  <p:tag name="KSO_WM_TAG_VERSION" val="3.0"/>
  <p:tag name="KSO_WM_TEMPLATE_CATEGORY" val="diagram"/>
  <p:tag name="KSO_WM_TEMPLATE_INDEX" val="20230926"/>
  <p:tag name="KSO_WM_UNIT_COMPATIBLE" val="0"/>
  <p:tag name="KSO_WM_UNIT_DIAGRAM_ISNUMVISUAL" val="0"/>
  <p:tag name="KSO_WM_UNIT_DIAGRAM_ISREFERUNIT" val="0"/>
  <p:tag name="KSO_WM_UNIT_HIGHLIGHT" val="0"/>
  <p:tag name="KSO_WM_UNIT_ID" val="diagram20230926_2*l_h_i*1_3_2"/>
  <p:tag name="KSO_WM_UNIT_INDEX" val="1_3_2"/>
  <p:tag name="KSO_WM_UNIT_LAYERLEVEL" val="1_1_1"/>
  <p:tag name="KSO_WM_UNIT_PRESET_TEXT" val="03"/>
  <p:tag name="KSO_WM_UNIT_SUBTYPE" val="d"/>
  <p:tag name="KSO_WM_UNIT_TYPE" val="l_h_i"/>
</p:tagLst>
</file>

<file path=ppt/tags/tag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237,&quot;width&quot;:859.4000244140625}"/>
  <p:tag name="KSO_WM_TAG_VERSION" val="3.0"/>
  <p:tag name="KSO_WM_TEMPLATE_CATEGORY" val="diagram"/>
  <p:tag name="KSO_WM_TEMPLATE_INDEX" val="20230926"/>
  <p:tag name="KSO_WM_UNIT_COMPATIBLE" val="0"/>
  <p:tag name="KSO_WM_UNIT_DIAGRAM_ISNUMVISUAL" val="0"/>
  <p:tag name="KSO_WM_UNIT_DIAGRAM_ISREFERUNIT" val="0"/>
  <p:tag name="KSO_WM_UNIT_HIGHLIGHT" val="0"/>
  <p:tag name="KSO_WM_UNIT_ID" val="diagram20230926_2*l_h_f*1_3_1"/>
  <p:tag name="KSO_WM_UNIT_INDEX" val="1_3_1"/>
  <p:tag name="KSO_WM_UNIT_LAYERLEVEL" val="1_1_1"/>
  <p:tag name="KSO_WM_UNIT_NOCLEAR" val="0"/>
  <p:tag name="KSO_WM_UNIT_PRESET_TEXT" val="单击此处输入你的项正文"/>
  <p:tag name="KSO_WM_UNIT_SUBTYPE" val="a"/>
  <p:tag name="KSO_WM_UNIT_TYPE" val="l_h_f"/>
  <p:tag name="KSO_WM_UNIT_VALUE" val="60"/>
</p:tagLst>
</file>

<file path=ppt/tags/tag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f*1_3_1"/>
  <p:tag name="KSO_WM_UNIT_INDEX" val="1_3_1"/>
  <p:tag name="KSO_WM_UNIT_LAYERLEVEL" val="1_1_1"/>
  <p:tag name="KSO_WM_UNIT_NOCLEAR" val="0"/>
  <p:tag name="KSO_WM_UNIT_PRESET_TEXT" val="输入你的智能图形项正文&#10;请尽量言简意赅"/>
  <p:tag name="KSO_WM_UNIT_SUBTYPE" val="a"/>
  <p:tag name="KSO_WM_UNIT_TEXT_FILL_FORE_SCHEMECOLOR_INDEX" val="1"/>
  <p:tag name="KSO_WM_UNIT_TEXT_FILL_TYPE" val="1"/>
  <p:tag name="KSO_WM_UNIT_TYPE" val="m_h_f"/>
</p:tagLst>
</file>

<file path=ppt/tags/tag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f*1_4_1"/>
  <p:tag name="KSO_WM_UNIT_INDEX" val="1_4_1"/>
  <p:tag name="KSO_WM_UNIT_LAYERLEVEL" val="1_1_1"/>
  <p:tag name="KSO_WM_UNIT_NOCLEAR" val="0"/>
  <p:tag name="KSO_WM_UNIT_PRESET_TEXT" val="输入你的智能图形项正文&#10;请尽量言简意赅"/>
  <p:tag name="KSO_WM_UNIT_SUBTYPE" val="a"/>
  <p:tag name="KSO_WM_UNIT_TEXT_FILL_FORE_SCHEMECOLOR_INDEX" val="1"/>
  <p:tag name="KSO_WM_UNIT_TEXT_FILL_TYPE" val="1"/>
  <p:tag name="KSO_WM_UNIT_TYPE" val="m_h_f"/>
</p:tagLst>
</file>

<file path=ppt/tags/tag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f*1_1_1"/>
  <p:tag name="KSO_WM_UNIT_INDEX" val="1_1_1"/>
  <p:tag name="KSO_WM_UNIT_LAYERLEVEL" val="1_1_1"/>
  <p:tag name="KSO_WM_UNIT_NOCLEAR" val="0"/>
  <p:tag name="KSO_WM_UNIT_PRESET_TEXT" val="输入你的智能图形项正文&#10;请尽量言简意赅"/>
  <p:tag name="KSO_WM_UNIT_SUBTYPE" val="a"/>
  <p:tag name="KSO_WM_UNIT_TEXT_FILL_FORE_SCHEMECOLOR_INDEX" val="1"/>
  <p:tag name="KSO_WM_UNIT_TEXT_FILL_TYPE" val="1"/>
  <p:tag name="KSO_WM_UNIT_TYPE" val="m_h_f"/>
  <p:tag name="KSO_WM_UNIT_VALUE" val="65"/>
</p:tagLst>
</file>

<file path=ppt/tags/tag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f*1_2_1"/>
  <p:tag name="KSO_WM_UNIT_INDEX" val="1_2_1"/>
  <p:tag name="KSO_WM_UNIT_LAYERLEVEL" val="1_1_1"/>
  <p:tag name="KSO_WM_UNIT_NOCLEAR" val="0"/>
  <p:tag name="KSO_WM_UNIT_PRESET_TEXT" val="输入你的智能图形项正文&#10;请尽量言简意赅"/>
  <p:tag name="KSO_WM_UNIT_SUBTYPE" val="a"/>
  <p:tag name="KSO_WM_UNIT_TEXT_FILL_FORE_SCHEMECOLOR_INDEX" val="1"/>
  <p:tag name="KSO_WM_UNIT_TEXT_FILL_TYPE" val="1"/>
  <p:tag name="KSO_WM_UNIT_TYPE" val="m_h_f"/>
</p:tagLst>
</file>

<file path=ppt/tags/tag2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30939_3*m_h_i*1_3_3"/>
  <p:tag name="KSO_WM_UNIT_INDEX" val="1_3_3"/>
  <p:tag name="KSO_WM_UNIT_LAYERLEVEL" val="1_1_1"/>
  <p:tag name="KSO_WM_UNIT_TYPE" val="m_h_i"/>
</p:tagLst>
</file>

<file path=ppt/tags/tag2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800000011920929,&quot;colorType&quot;:1,&quot;foreColorIndex&quot;:7,&quot;transparency&quot;:0.4000000059604645},&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30939_3*m_h_i*1_3_1"/>
  <p:tag name="KSO_WM_UNIT_INDEX" val="1_3_1"/>
  <p:tag name="KSO_WM_UNIT_ISCONTENTSTITLE" val="0"/>
  <p:tag name="KSO_WM_UNIT_ISNUMDGMTITLE" val="0"/>
  <p:tag name="KSO_WM_UNIT_LAYERLEVEL" val="1_1_1"/>
  <p:tag name="KSO_WM_UNIT_NOCLEAR" val="0"/>
  <p:tag name="KSO_WM_UNIT_PRESET_TEXT" val=""/>
  <p:tag name="KSO_WM_UNIT_TYPE" val="m_h_i"/>
</p:tagLst>
</file>

<file path=ppt/tags/tag2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2,&quot;pos&quot;:0,&quot;rgb&quot;:&quot;#ffffff&quot;,&quot;transparency&quot;:0.550000011920929},{&quot;brightness&quot;:0,&quot;colorType&quot;:2,&quot;pos&quot;:1,&quot;rgb&quot;:&quot;#ffffff&quot;,&quot;transparency&quot;:0.550000011920929},{&quot;brightness&quot;:0,&quot;colorType&quot;:2,&quot;pos&quot;:0.75,&quot;rgb&quot;:&quot;#ffffff&quot;,&quot;transparency&quot;:1},{&quot;brightness&quot;:0,&quot;colorType&quot;:2,&quot;pos&quot;:0.25,&quot;rgb&quot;:&quot;#ffffff&quot;,&quot;transparency&quot;:1}],&quot;type&quot;:2},&quot;shadow&quot;:{&quot;brightness&quot;:-0.25,&quot;colorType&quot;:1,&quot;foreColorIndex&quot;:7,&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i*1_3_4"/>
  <p:tag name="KSO_WM_UNIT_INDEX" val="1_3_4"/>
  <p:tag name="KSO_WM_UNIT_LAYERLEVEL" val="1_1_1"/>
  <p:tag name="KSO_WM_UNIT_TYPE" val="m_h_i"/>
</p:tagLst>
</file>

<file path=ppt/tags/tag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7,&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i*1_3_2"/>
  <p:tag name="KSO_WM_UNIT_INDEX" val="1_3_2"/>
  <p:tag name="KSO_WM_UNIT_LAYERLEVEL" val="1_1_1"/>
  <p:tag name="KSO_WM_UNIT_LINE_FORE_SCHEMECOLOR_INDEX" val="7"/>
  <p:tag name="KSO_WM_UNIT_TYPE" val="m_h_i"/>
</p:tagLst>
</file>

<file path=ppt/tags/tag2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10196078568696976}],&quot;type&quot;:3},&quot;glow&quot;:{&quot;colorType&quot;:0},&quot;line&quot;:{&quot;type&quot;:0},&quot;shadow&quot;:{&quot;brightness&quot;:-0.25,&quot;colorType&quot;:1,&quot;foreColorIndex&quot;:7,&quot;transparency&quot;:0.800000011920929},&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FILL_FORE_SCHEMECOLOR_INDEX_BRIGHTNESS" val="0"/>
  <p:tag name="KSO_WM_UNIT_HIGHLIGHT" val="0"/>
  <p:tag name="KSO_WM_UNIT_ID" val="diagram20230939_3*m_h_x*1_3_1"/>
  <p:tag name="KSO_WM_UNIT_INDEX" val="1_3_1"/>
  <p:tag name="KSO_WM_UNIT_LAYERLEVEL" val="1_1_1"/>
  <p:tag name="KSO_WM_UNIT_TYPE" val="m_h_x"/>
  <p:tag name="KSO_WM_UNIT_VALUE" val="86*86"/>
</p:tagLst>
</file>

<file path=ppt/tags/tag2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30939_3*m_h_i*1_4_3"/>
  <p:tag name="KSO_WM_UNIT_INDEX" val="1_4_3"/>
  <p:tag name="KSO_WM_UNIT_LAYERLEVEL" val="1_1_1"/>
  <p:tag name="KSO_WM_UNIT_TYPE" val="m_h_i"/>
</p:tagLst>
</file>

<file path=ppt/tags/tag2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800000011920929,&quot;colorType&quot;:1,&quot;foreColorIndex&quot;:7,&quot;transparency&quot;:0.4000000059604645},&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30939_3*m_h_i*1_4_1"/>
  <p:tag name="KSO_WM_UNIT_INDEX" val="1_4_1"/>
  <p:tag name="KSO_WM_UNIT_ISCONTENTSTITLE" val="0"/>
  <p:tag name="KSO_WM_UNIT_ISNUMDGMTITLE" val="0"/>
  <p:tag name="KSO_WM_UNIT_LAYERLEVEL" val="1_1_1"/>
  <p:tag name="KSO_WM_UNIT_NOCLEAR" val="0"/>
  <p:tag name="KSO_WM_UNIT_PRESET_TEXT" val=""/>
  <p:tag name="KSO_WM_UNIT_TYPE" val="m_h_i"/>
</p:tagLst>
</file>

<file path=ppt/tags/tag2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2,&quot;pos&quot;:0,&quot;rgb&quot;:&quot;#ffffff&quot;,&quot;transparency&quot;:0.550000011920929},{&quot;brightness&quot;:0,&quot;colorType&quot;:2,&quot;pos&quot;:1,&quot;rgb&quot;:&quot;#ffffff&quot;,&quot;transparency&quot;:0.550000011920929},{&quot;brightness&quot;:0,&quot;colorType&quot;:2,&quot;pos&quot;:0.75,&quot;rgb&quot;:&quot;#ffffff&quot;,&quot;transparency&quot;:1},{&quot;brightness&quot;:0,&quot;colorType&quot;:2,&quot;pos&quot;:0.25,&quot;rgb&quot;:&quot;#ffffff&quot;,&quot;transparency&quot;:1}],&quot;type&quot;:2},&quot;shadow&quot;:{&quot;brightness&quot;:-0.25,&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i*1_4_4"/>
  <p:tag name="KSO_WM_UNIT_INDEX" val="1_4_4"/>
  <p:tag name="KSO_WM_UNIT_LAYERLEVEL" val="1_1_1"/>
  <p:tag name="KSO_WM_UNIT_TYPE" val="m_h_i"/>
</p:tagLst>
</file>

<file path=ppt/tags/tag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8,&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i*1_4_2"/>
  <p:tag name="KSO_WM_UNIT_INDEX" val="1_4_2"/>
  <p:tag name="KSO_WM_UNIT_LAYERLEVEL" val="1_1_1"/>
  <p:tag name="KSO_WM_UNIT_LINE_FORE_SCHEMECOLOR_INDEX" val="8"/>
  <p:tag name="KSO_WM_UNIT_TYPE" val="m_h_i"/>
</p:tagLst>
</file>

<file path=ppt/tags/tag2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10196078568696976}],&quot;type&quot;:3},&quot;glow&quot;:{&quot;colorType&quot;:0},&quot;line&quot;:{&quot;type&quot;:0},&quot;shadow&quot;:{&quot;brightness&quot;:-0.25,&quot;colorType&quot;:1,&quot;foreColorIndex&quot;:8,&quot;transparency&quot;:0.800000011920929},&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FILL_FORE_SCHEMECOLOR_INDEX_BRIGHTNESS" val="0"/>
  <p:tag name="KSO_WM_UNIT_HIGHLIGHT" val="0"/>
  <p:tag name="KSO_WM_UNIT_ID" val="diagram20230939_3*m_h_x*1_4_1"/>
  <p:tag name="KSO_WM_UNIT_INDEX" val="1_4_1"/>
  <p:tag name="KSO_WM_UNIT_LAYERLEVEL" val="1_1_1"/>
  <p:tag name="KSO_WM_UNIT_TYPE" val="m_h_x"/>
  <p:tag name="KSO_WM_UNIT_VALUE" val="86*86"/>
</p:tagLst>
</file>

<file path=ppt/tags/tag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0939_3*m_h_i*1_1_3"/>
  <p:tag name="KSO_WM_UNIT_INDEX" val="1_1_3"/>
  <p:tag name="KSO_WM_UNIT_LAYERLEVEL" val="1_1_1"/>
  <p:tag name="KSO_WM_UNIT_TYPE" val="m_h_i"/>
</p:tagLst>
</file>

<file path=ppt/tags/tag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800000011920929,&quot;colorType&quot;:1,&quot;foreColorIndex&quot;:5,&quot;transparency&quot;:0.4000000059604645},&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0939_3*m_h_i*1_1_1"/>
  <p:tag name="KSO_WM_UNIT_INDEX" val="1_1_1"/>
  <p:tag name="KSO_WM_UNIT_ISCONTENTSTITLE" val="0"/>
  <p:tag name="KSO_WM_UNIT_ISNUMDGMTITLE" val="0"/>
  <p:tag name="KSO_WM_UNIT_LAYERLEVEL" val="1_1_1"/>
  <p:tag name="KSO_WM_UNIT_NOCLEAR" val="0"/>
  <p:tag name="KSO_WM_UNIT_PRESET_TEXT" val=""/>
  <p:tag name="KSO_WM_UNIT_TYPE" val="m_h_i"/>
</p:tagLst>
</file>

<file path=ppt/tags/tag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2,&quot;pos&quot;:0,&quot;rgb&quot;:&quot;#ffffff&quot;,&quot;transparency&quot;:0.550000011920929},{&quot;brightness&quot;:0,&quot;colorType&quot;:2,&quot;pos&quot;:1,&quot;rgb&quot;:&quot;#ffffff&quot;,&quot;transparency&quot;:0.550000011920929},{&quot;brightness&quot;:0,&quot;colorType&quot;:2,&quot;pos&quot;:0.75,&quot;rgb&quot;:&quot;#ffffff&quot;,&quot;transparency&quot;:1},{&quot;brightness&quot;:0,&quot;colorType&quot;:2,&quot;pos&quot;:0.25,&quot;rgb&quot;:&quot;#ffffff&quot;,&quot;transparency&quot;:1}],&quot;type&quot;:2},&quot;shadow&quot;:{&quot;brightness&quot;:-0.25,&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i*1_1_4"/>
  <p:tag name="KSO_WM_UNIT_INDEX" val="1_1_4"/>
  <p:tag name="KSO_WM_UNIT_LAYERLEVEL" val="1_1_1"/>
  <p:tag name="KSO_WM_UNIT_TYPE" val="m_h_i"/>
</p:tagLst>
</file>

<file path=ppt/tags/tag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i*1_1_2"/>
  <p:tag name="KSO_WM_UNIT_INDEX" val="1_1_2"/>
  <p:tag name="KSO_WM_UNIT_LAYERLEVEL" val="1_1_1"/>
  <p:tag name="KSO_WM_UNIT_LINE_FORE_SCHEMECOLOR_INDEX" val="5"/>
  <p:tag name="KSO_WM_UNIT_TYPE" val="m_h_i"/>
</p:tagLst>
</file>

<file path=ppt/tags/tag3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10196078568696976}],&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x*1_1_1"/>
  <p:tag name="KSO_WM_UNIT_INDEX" val="1_1_1"/>
  <p:tag name="KSO_WM_UNIT_LAYERLEVEL" val="1_1_1"/>
  <p:tag name="KSO_WM_UNIT_TYPE" val="m_h_x"/>
  <p:tag name="KSO_WM_UNIT_VALUE" val="82*82"/>
</p:tagLst>
</file>

<file path=ppt/tags/tag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85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30939_3*m_h_i*1_2_3"/>
  <p:tag name="KSO_WM_UNIT_INDEX" val="1_2_3"/>
  <p:tag name="KSO_WM_UNIT_LAYERLEVEL" val="1_1_1"/>
  <p:tag name="KSO_WM_UNIT_TYPE" val="m_h_i"/>
</p:tagLst>
</file>

<file path=ppt/tags/tag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800000011920929,&quot;colorType&quot;:1,&quot;foreColorIndex&quot;:6,&quot;transparency&quot;:0.4000000059604645},&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30939_3*m_h_i*1_2_1"/>
  <p:tag name="KSO_WM_UNIT_INDEX" val="1_2_1"/>
  <p:tag name="KSO_WM_UNIT_ISCONTENTSTITLE" val="0"/>
  <p:tag name="KSO_WM_UNIT_ISNUMDGMTITLE" val="0"/>
  <p:tag name="KSO_WM_UNIT_LAYERLEVEL" val="1_1_1"/>
  <p:tag name="KSO_WM_UNIT_NOCLEAR" val="0"/>
  <p:tag name="KSO_WM_UNIT_PRESET_TEXT" val=""/>
  <p:tag name="KSO_WM_UNIT_TYPE" val="m_h_i"/>
</p:tagLst>
</file>

<file path=ppt/tags/tag3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2,&quot;pos&quot;:0,&quot;rgb&quot;:&quot;#ffffff&quot;,&quot;transparency&quot;:0.550000011920929},{&quot;brightness&quot;:0,&quot;colorType&quot;:2,&quot;pos&quot;:1,&quot;rgb&quot;:&quot;#ffffff&quot;,&quot;transparency&quot;:0.550000011920929},{&quot;brightness&quot;:0,&quot;colorType&quot;:2,&quot;pos&quot;:0.75,&quot;rgb&quot;:&quot;#ffffff&quot;,&quot;transparency&quot;:1},{&quot;brightness&quot;:0,&quot;colorType&quot;:2,&quot;pos&quot;:0.25,&quot;rgb&quot;:&quot;#ffffff&quot;,&quot;transparency&quot;:1}],&quot;type&quot;:2},&quot;shadow&quot;:{&quot;brightness&quot;:-0.25,&quot;colorType&quot;:1,&quot;foreColorIndex&quot;:6,&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i*1_2_4"/>
  <p:tag name="KSO_WM_UNIT_INDEX" val="1_2_4"/>
  <p:tag name="KSO_WM_UNIT_LAYERLEVEL" val="1_1_1"/>
  <p:tag name="KSO_WM_UNIT_TYPE" val="m_h_i"/>
</p:tagLst>
</file>

<file path=ppt/tags/tag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6,&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i*1_2_2"/>
  <p:tag name="KSO_WM_UNIT_INDEX" val="1_2_2"/>
  <p:tag name="KSO_WM_UNIT_LAYERLEVEL" val="1_1_1"/>
  <p:tag name="KSO_WM_UNIT_LINE_FORE_SCHEMECOLOR_INDEX" val="6"/>
  <p:tag name="KSO_WM_UNIT_TYPE" val="m_h_i"/>
</p:tagLst>
</file>

<file path=ppt/tags/tag3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10196078568696976}],&quot;type&quot;:3},&quot;glow&quot;:{&quot;colorType&quot;:0},&quot;line&quot;:{&quot;type&quot;:0},&quot;shadow&quot;:{&quot;brightness&quot;:-0.25,&quot;colorType&quot;:1,&quot;foreColorIndex&quot;:6,&quot;transparency&quot;:0.800000011920929},&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x*1_2_1"/>
  <p:tag name="KSO_WM_UNIT_INDEX" val="1_2_1"/>
  <p:tag name="KSO_WM_UNIT_LAYERLEVEL" val="1_1_1"/>
  <p:tag name="KSO_WM_UNIT_TYPE" val="m_h_x"/>
  <p:tag name="KSO_WM_UNIT_VALUE" val="86*86"/>
</p:tagLst>
</file>

<file path=ppt/tags/tag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m_h_a"/>
  <p:tag name="KSO_WM_UNIT_VALUE" val="10"/>
</p:tagLst>
</file>

<file path=ppt/tags/tag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m_h_a"/>
  <p:tag name="KSO_WM_UNIT_VALUE" val="10"/>
</p:tagLst>
</file>

<file path=ppt/tags/tag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m_h_a"/>
  <p:tag name="KSO_WM_UNIT_VALUE" val="10"/>
</p:tagLst>
</file>

<file path=ppt/tags/tag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m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18.75,&quot;width&quot;:867}"/>
  <p:tag name="KSO_WM_TAG_VERSION" val="3.0"/>
  <p:tag name="KSO_WM_TEMPLATE_CATEGORY" val="diagram"/>
  <p:tag name="KSO_WM_TEMPLATE_INDEX" val="20230939"/>
  <p:tag name="KSO_WM_UNIT_COMPATIBLE" val="0"/>
  <p:tag name="KSO_WM_UNIT_DIAGRAM_ISNUMVISUAL" val="0"/>
  <p:tag name="KSO_WM_UNIT_DIAGRAM_ISREFERUNIT" val="0"/>
  <p:tag name="KSO_WM_UNIT_HIGHLIGHT" val="0"/>
  <p:tag name="KSO_WM_UNIT_ID" val="diagram20230939_3*m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m_h_a"/>
  <p:tag name="KSO_WM_UNIT_VALUE" val="10"/>
</p:tagLst>
</file>

<file path=ppt/tags/tag4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02999999932944774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HIGHLIGHT" val="0"/>
  <p:tag name="KSO_WM_UNIT_ID" val="diagram20230946_1*l_h_i*1_1_3"/>
  <p:tag name="KSO_WM_UNIT_INDEX" val="1_1_3"/>
  <p:tag name="KSO_WM_UNIT_LAYERLEVEL" val="1_1_1"/>
  <p:tag name="KSO_WM_UNIT_TYPE" val="l_h_i"/>
</p:tagLst>
</file>

<file path=ppt/tags/tag45.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44999998807907104},{&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1_4"/>
  <p:tag name="KSO_WM_UNIT_INDEX" val="1_1_4"/>
  <p:tag name="KSO_WM_UNIT_LAYERLEVEL" val="1_1_1"/>
  <p:tag name="KSO_WM_UNIT_TYPE" val="l_h_i"/>
</p:tagLst>
</file>

<file path=ppt/tags/tag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8899999856948853},{&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1_5"/>
  <p:tag name="KSO_WM_UNIT_INDEX" val="1_1_5"/>
  <p:tag name="KSO_WM_UNIT_LAYERLEVEL" val="1_1_1"/>
  <p:tag name="KSO_WM_UNIT_TYPE" val="l_h_i"/>
</p:tagLst>
</file>

<file path=ppt/tags/tag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15000000596046448},{&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1_6"/>
  <p:tag name="KSO_WM_UNIT_INDEX" val="1_1_6"/>
  <p:tag name="KSO_WM_UNIT_LAYERLEVEL" val="1_1_1"/>
  <p:tag name="KSO_WM_UNIT_TYPE" val="l_h_i"/>
</p:tagLst>
</file>

<file path=ppt/tags/tag4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30000001192092896},{&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brightness&quot;:0,&quot;colorType&quot;:1,&quot;foreColorIndex&quot;:14,&quot;transparency&quot;:0.6000000238418579},&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1_2"/>
  <p:tag name="KSO_WM_UNIT_INDEX" val="1_1_2"/>
  <p:tag name="KSO_WM_UNIT_LAYERLEVEL" val="1_1_1"/>
  <p:tag name="KSO_WM_UNIT_PRESET_TEXT" val="产品"/>
  <p:tag name="KSO_WM_UNIT_TEXT_FILL_FORE_SCHEMECOLOR_INDEX" val="5"/>
  <p:tag name="KSO_WM_UNIT_TYPE" val="l_h_i"/>
</p:tagLst>
</file>

<file path=ppt/tags/tag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8899999856948853},{&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1_7"/>
  <p:tag name="KSO_WM_UNIT_INDEX" val="1_1_7"/>
  <p:tag name="KSO_WM_UNIT_LAYERLEVEL" val="1_1_1"/>
  <p:tag name="KSO_WM_UNIT_TYPE" val="l_h_i"/>
</p:tagLst>
</file>

<file path=ppt/tags/tag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15000000596046448},{&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1_8"/>
  <p:tag name="KSO_WM_UNIT_INDEX" val="1_1_8"/>
  <p:tag name="KSO_WM_UNIT_LAYERLEVEL" val="1_1_1"/>
  <p:tag name="KSO_WM_UNIT_TYPE" val="l_h_i"/>
</p:tagLst>
</file>

<file path=ppt/tags/tag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HIGHLIGHT" val="0"/>
  <p:tag name="KSO_WM_UNIT_ID" val="diagram20230946_1*l_h_i*1_1_1"/>
  <p:tag name="KSO_WM_UNIT_INDEX" val="1_1_1"/>
  <p:tag name="KSO_WM_UNIT_LAYERLEVEL" val="1_1_1"/>
  <p:tag name="KSO_WM_UNIT_LINE_FORE_SCHEMECOLOR_INDEX" val="5"/>
  <p:tag name="KSO_WM_UNIT_TYPE" val="l_h_i"/>
</p:tagLst>
</file>

<file path=ppt/tags/tag5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02999999932944774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HIGHLIGHT" val="0"/>
  <p:tag name="KSO_WM_UNIT_ID" val="diagram20230946_1*l_h_i*1_2_5"/>
  <p:tag name="KSO_WM_UNIT_INDEX" val="1_2_5"/>
  <p:tag name="KSO_WM_UNIT_LAYERLEVEL" val="1_1_1"/>
  <p:tag name="KSO_WM_UNIT_TYPE" val="l_h_i"/>
</p:tagLst>
</file>

<file path=ppt/tags/tag53.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44999998807907104},{&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2_6"/>
  <p:tag name="KSO_WM_UNIT_INDEX" val="1_2_6"/>
  <p:tag name="KSO_WM_UNIT_LAYERLEVEL" val="1_1_1"/>
  <p:tag name="KSO_WM_UNIT_TYPE" val="l_h_i"/>
</p:tagLst>
</file>

<file path=ppt/tags/tag5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8899999856948853},{&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2_1"/>
  <p:tag name="KSO_WM_UNIT_INDEX" val="1_2_1"/>
  <p:tag name="KSO_WM_UNIT_LAYERLEVEL" val="1_1_1"/>
  <p:tag name="KSO_WM_UNIT_TYPE" val="l_h_i"/>
</p:tagLst>
</file>

<file path=ppt/tags/tag5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15000000596046448},{&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2_7"/>
  <p:tag name="KSO_WM_UNIT_INDEX" val="1_2_7"/>
  <p:tag name="KSO_WM_UNIT_LAYERLEVEL" val="1_1_1"/>
  <p:tag name="KSO_WM_UNIT_TYPE" val="l_h_i"/>
</p:tagLst>
</file>

<file path=ppt/tags/tag56.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30000001192092896},{&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brightness&quot;:0,&quot;colorType&quot;:1,&quot;foreColorIndex&quot;:14,&quot;transparency&quot;:0.6000000238418579},&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2_4"/>
  <p:tag name="KSO_WM_UNIT_INDEX" val="1_2_4"/>
  <p:tag name="KSO_WM_UNIT_LAYERLEVEL" val="1_1_1"/>
  <p:tag name="KSO_WM_UNIT_PRESET_TEXT" val="价格"/>
  <p:tag name="KSO_WM_UNIT_TEXT_FILL_FORE_SCHEMECOLOR_INDEX" val="5"/>
  <p:tag name="KSO_WM_UNIT_TYPE" val="l_h_i"/>
</p:tagLst>
</file>

<file path=ppt/tags/tag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8899999856948853},{&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2_2"/>
  <p:tag name="KSO_WM_UNIT_INDEX" val="1_2_2"/>
  <p:tag name="KSO_WM_UNIT_LAYERLEVEL" val="1_1_1"/>
  <p:tag name="KSO_WM_UNIT_TYPE" val="l_h_i"/>
</p:tagLst>
</file>

<file path=ppt/tags/tag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15000000596046448},{&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2_8"/>
  <p:tag name="KSO_WM_UNIT_INDEX" val="1_2_8"/>
  <p:tag name="KSO_WM_UNIT_LAYERLEVEL" val="1_1_1"/>
  <p:tag name="KSO_WM_UNIT_TYPE" val="l_h_i"/>
</p:tagLst>
</file>

<file path=ppt/tags/tag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HIGHLIGHT" val="0"/>
  <p:tag name="KSO_WM_UNIT_ID" val="diagram20230946_1*l_h_i*1_2_3"/>
  <p:tag name="KSO_WM_UNIT_INDEX" val="1_2_3"/>
  <p:tag name="KSO_WM_UNIT_LAYERLEVEL" val="1_1_1"/>
  <p:tag name="KSO_WM_UNIT_LINE_FORE_SCHEMECOLOR_INDEX" val="5"/>
  <p:tag name="KSO_WM_UNIT_TYPE" val="l_h_i"/>
</p:tagLst>
</file>

<file path=ppt/tags/tag6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02999999932944774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HIGHLIGHT" val="0"/>
  <p:tag name="KSO_WM_UNIT_ID" val="diagram20230946_1*l_h_i*1_3_3"/>
  <p:tag name="KSO_WM_UNIT_INDEX" val="1_3_3"/>
  <p:tag name="KSO_WM_UNIT_LAYERLEVEL" val="1_1_1"/>
  <p:tag name="KSO_WM_UNIT_TYPE" val="l_h_i"/>
</p:tagLst>
</file>

<file path=ppt/tags/tag6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44999998807907104},{&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3_4"/>
  <p:tag name="KSO_WM_UNIT_INDEX" val="1_3_4"/>
  <p:tag name="KSO_WM_UNIT_LAYERLEVEL" val="1_1_1"/>
  <p:tag name="KSO_WM_UNIT_TYPE" val="l_h_i"/>
</p:tagLst>
</file>

<file path=ppt/tags/tag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8899999856948853},{&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3_5"/>
  <p:tag name="KSO_WM_UNIT_INDEX" val="1_3_5"/>
  <p:tag name="KSO_WM_UNIT_LAYERLEVEL" val="1_1_1"/>
  <p:tag name="KSO_WM_UNIT_TYPE" val="l_h_i"/>
</p:tagLst>
</file>

<file path=ppt/tags/tag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15000000596046448},{&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3_6"/>
  <p:tag name="KSO_WM_UNIT_INDEX" val="1_3_6"/>
  <p:tag name="KSO_WM_UNIT_LAYERLEVEL" val="1_1_1"/>
  <p:tag name="KSO_WM_UNIT_TYPE" val="l_h_i"/>
</p:tagLst>
</file>

<file path=ppt/tags/tag64.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30000001192092896},{&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brightness&quot;:0,&quot;colorType&quot;:1,&quot;foreColorIndex&quot;:14,&quot;transparency&quot;:0.6000000238418579},&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3_2"/>
  <p:tag name="KSO_WM_UNIT_INDEX" val="1_3_2"/>
  <p:tag name="KSO_WM_UNIT_LAYERLEVEL" val="1_1_1"/>
  <p:tag name="KSO_WM_UNIT_PRESET_TEXT" val="流通"/>
  <p:tag name="KSO_WM_UNIT_TEXT_FILL_FORE_SCHEMECOLOR_INDEX" val="5"/>
  <p:tag name="KSO_WM_UNIT_TYPE" val="l_h_i"/>
</p:tagLst>
</file>

<file path=ppt/tags/tag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8899999856948853},{&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3_7"/>
  <p:tag name="KSO_WM_UNIT_INDEX" val="1_3_7"/>
  <p:tag name="KSO_WM_UNIT_LAYERLEVEL" val="1_1_1"/>
  <p:tag name="KSO_WM_UNIT_TYPE" val="l_h_i"/>
</p:tagLst>
</file>

<file path=ppt/tags/tag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15000000596046448},{&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3_8"/>
  <p:tag name="KSO_WM_UNIT_INDEX" val="1_3_8"/>
  <p:tag name="KSO_WM_UNIT_LAYERLEVEL" val="1_1_1"/>
  <p:tag name="KSO_WM_UNIT_TYPE" val="l_h_i"/>
</p:tagLst>
</file>

<file path=ppt/tags/tag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HIGHLIGHT" val="0"/>
  <p:tag name="KSO_WM_UNIT_ID" val="diagram20230946_1*l_h_i*1_3_1"/>
  <p:tag name="KSO_WM_UNIT_INDEX" val="1_3_1"/>
  <p:tag name="KSO_WM_UNIT_LAYERLEVEL" val="1_1_1"/>
  <p:tag name="KSO_WM_UNIT_LINE_FORE_SCHEMECOLOR_INDEX" val="5"/>
  <p:tag name="KSO_WM_UNIT_TYPE" val="l_h_i"/>
</p:tagLst>
</file>

<file path=ppt/tags/tag6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02999999932944774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HIGHLIGHT" val="0"/>
  <p:tag name="KSO_WM_UNIT_ID" val="diagram20230946_1*l_h_i*1_4_5"/>
  <p:tag name="KSO_WM_UNIT_INDEX" val="1_4_5"/>
  <p:tag name="KSO_WM_UNIT_LAYERLEVEL" val="1_1_1"/>
  <p:tag name="KSO_WM_UNIT_TYPE" val="l_h_i"/>
</p:tagLst>
</file>

<file path=ppt/tags/tag69.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44999998807907104},{&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4_6"/>
  <p:tag name="KSO_WM_UNIT_INDEX" val="1_4_6"/>
  <p:tag name="KSO_WM_UNIT_LAYERLEVEL" val="1_1_1"/>
  <p:tag name="KSO_WM_UNIT_TYPE" val="l_h_i"/>
</p:tagLst>
</file>

<file path=ppt/tags/tag7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8899999856948853},{&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4_1"/>
  <p:tag name="KSO_WM_UNIT_INDEX" val="1_4_1"/>
  <p:tag name="KSO_WM_UNIT_LAYERLEVEL" val="1_1_1"/>
  <p:tag name="KSO_WM_UNIT_TYPE" val="l_h_i"/>
</p:tagLst>
</file>

<file path=ppt/tags/tag7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15000000596046448},{&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4_7"/>
  <p:tag name="KSO_WM_UNIT_INDEX" val="1_4_7"/>
  <p:tag name="KSO_WM_UNIT_LAYERLEVEL" val="1_1_1"/>
  <p:tag name="KSO_WM_UNIT_TYPE" val="l_h_i"/>
</p:tagLst>
</file>

<file path=ppt/tags/tag72.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30000001192092896},{&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brightness&quot;:0,&quot;colorType&quot;:1,&quot;foreColorIndex&quot;:14,&quot;transparency&quot;:0.6000000238418579},&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4_4"/>
  <p:tag name="KSO_WM_UNIT_INDEX" val="1_4_4"/>
  <p:tag name="KSO_WM_UNIT_LAYERLEVEL" val="1_1_1"/>
  <p:tag name="KSO_WM_UNIT_PRESET_TEXT" val="促销"/>
  <p:tag name="KSO_WM_UNIT_TEXT_FILL_FORE_SCHEMECOLOR_INDEX" val="5"/>
  <p:tag name="KSO_WM_UNIT_TYPE" val="l_h_i"/>
</p:tagLst>
</file>

<file path=ppt/tags/tag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8899999856948853},{&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4_2"/>
  <p:tag name="KSO_WM_UNIT_INDEX" val="1_4_2"/>
  <p:tag name="KSO_WM_UNIT_LAYERLEVEL" val="1_1_1"/>
  <p:tag name="KSO_WM_UNIT_TYPE" val="l_h_i"/>
</p:tagLst>
</file>

<file path=ppt/tags/tag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15000000596046448},{&quot;brightness&quot;:0,&quot;colorType&quot;:1,&quot;foreColorIndex&quot;:5,&quot;pos&quot;:1,&quot;transparency&quot;:0.20000000298023224}],&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FILL_FORE_SCHEMECOLOR_INDEX" val="5"/>
  <p:tag name="KSO_WM_UNIT_HIGHLIGHT" val="0"/>
  <p:tag name="KSO_WM_UNIT_ID" val="diagram20230946_1*l_h_i*1_4_8"/>
  <p:tag name="KSO_WM_UNIT_INDEX" val="1_4_8"/>
  <p:tag name="KSO_WM_UNIT_LAYERLEVEL" val="1_1_1"/>
  <p:tag name="KSO_WM_UNIT_TYPE" val="l_h_i"/>
</p:tagLst>
</file>

<file path=ppt/tags/tag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HIGHLIGHT" val="0"/>
  <p:tag name="KSO_WM_UNIT_ID" val="diagram20230946_1*l_h_i*1_4_3"/>
  <p:tag name="KSO_WM_UNIT_INDEX" val="1_4_3"/>
  <p:tag name="KSO_WM_UNIT_LAYERLEVEL" val="1_1_1"/>
  <p:tag name="KSO_WM_UNIT_LINE_FORE_SCHEMECOLOR_INDEX" val="5"/>
  <p:tag name="KSO_WM_UNIT_TYPE" val="l_h_i"/>
</p:tagLst>
</file>

<file path=ppt/tags/tag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HIGHLIGHT" val="0"/>
  <p:tag name="KSO_WM_UNIT_ID" val="diagram20230946_1*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YPE" val="l_h_f"/>
  <p:tag name="KSO_WM_UNIT_VALUE" val="60"/>
</p:tagLst>
</file>

<file path=ppt/tags/tag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HIGHLIGHT" val="0"/>
  <p:tag name="KSO_WM_UNIT_ID" val="diagram20230946_1*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YPE" val="l_h_f"/>
  <p:tag name="KSO_WM_UNIT_VALUE" val="60"/>
</p:tagLst>
</file>

<file path=ppt/tags/tag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HIGHLIGHT" val="0"/>
  <p:tag name="KSO_WM_UNIT_ID" val="diagram20230946_1*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YPE" val="l_h_f"/>
  <p:tag name="KSO_WM_UNIT_VALUE" val="60"/>
</p:tagLst>
</file>

<file path=ppt/tags/tag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4"/>
  <p:tag name="KSO_WM_DIAGRAM_MIN_ITEMCNT" val="4"/>
  <p:tag name="KSO_WM_DIAGRAM_USE_COLOR_VALUE" val="{&quot;color_scheme&quot;:1,&quot;color_type&quot;:1,&quot;theme_color_indexes&quot;:[]}"/>
  <p:tag name="KSO_WM_DIAGRAM_VERSION" val="3"/>
  <p:tag name="KSO_WM_DIAGRAM_VIRTUALLY_FRAME" val="{&quot;height&quot;:355.95001220703125,&quot;width&quot;:683.25}"/>
  <p:tag name="KSO_WM_TAG_VERSION" val="3.0"/>
  <p:tag name="KSO_WM_TEMPLATE_CATEGORY" val="diagram"/>
  <p:tag name="KSO_WM_TEMPLATE_INDEX" val="20230946"/>
  <p:tag name="KSO_WM_UNIT_COMPATIBLE" val="0"/>
  <p:tag name="KSO_WM_UNIT_DIAGRAM_ISNUMVISUAL" val="0"/>
  <p:tag name="KSO_WM_UNIT_DIAGRAM_ISREFERUNIT" val="0"/>
  <p:tag name="KSO_WM_UNIT_HIGHLIGHT" val="0"/>
  <p:tag name="KSO_WM_UNIT_ID" val="diagram20230946_1*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YPE" val="l_h_f"/>
  <p:tag name="KSO_WM_UNIT_VALUE" val="60"/>
</p:tagLst>
</file>

<file path=ppt/tags/tag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5"/>
  <p:tag name="KSO_WM_UNIT_HIGHLIGHT" val="0"/>
  <p:tag name="KSO_WM_UNIT_ID" val="diagram20231375_4*l_h_i*1_1_1"/>
  <p:tag name="KSO_WM_UNIT_INDEX" val="1_1_1"/>
  <p:tag name="KSO_WM_UNIT_LAYERLEVEL" val="1_1_1"/>
  <p:tag name="KSO_WM_UNIT_TYPE" val="l_h_i"/>
</p:tagLst>
</file>

<file path=ppt/tags/tag8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1_3"/>
  <p:tag name="KSO_WM_UNIT_INDEX" val="1_1_3"/>
  <p:tag name="KSO_WM_UNIT_LAYERLEVEL" val="1_1_1"/>
  <p:tag name="KSO_WM_UNIT_LINE_FORE_SCHEMECOLOR_INDEX" val="5"/>
  <p:tag name="KSO_WM_UNIT_TYPE" val="l_h_i"/>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1_2"/>
  <p:tag name="KSO_WM_UNIT_INDEX" val="1_1_2"/>
  <p:tag name="KSO_WM_UNIT_LAYERLEVEL" val="1_1_1"/>
  <p:tag name="KSO_WM_UNIT_SUBTYPE" val="d"/>
  <p:tag name="KSO_WM_UNIT_TEXT_FILL_FORE_SCHEMECOLOR_INDEX" val="5"/>
  <p:tag name="KSO_WM_UNIT_TYPE" val="l_h_i"/>
</p:tagLst>
</file>

<file path=ppt/tags/tag8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7"/>
  <p:tag name="KSO_WM_UNIT_HIGHLIGHT" val="0"/>
  <p:tag name="KSO_WM_UNIT_ID" val="diagram20231375_4*l_h_i*1_3_1"/>
  <p:tag name="KSO_WM_UNIT_INDEX" val="1_3_1"/>
  <p:tag name="KSO_WM_UNIT_LAYERLEVEL" val="1_1_1"/>
  <p:tag name="KSO_WM_UNIT_TYPE" val="l_h_i"/>
</p:tagLst>
</file>

<file path=ppt/tags/tag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3_3"/>
  <p:tag name="KSO_WM_UNIT_INDEX" val="1_3_3"/>
  <p:tag name="KSO_WM_UNIT_LAYERLEVEL" val="1_1_1"/>
  <p:tag name="KSO_WM_UNIT_LINE_FORE_SCHEMECOLOR_INDEX" val="7"/>
  <p:tag name="KSO_WM_UNIT_TYPE" val="l_h_i"/>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3_2"/>
  <p:tag name="KSO_WM_UNIT_INDEX" val="1_3_2"/>
  <p:tag name="KSO_WM_UNIT_LAYERLEVEL" val="1_1_1"/>
  <p:tag name="KSO_WM_UNIT_SUBTYPE" val="d"/>
  <p:tag name="KSO_WM_UNIT_TEXT_FILL_FORE_SCHEMECOLOR_INDEX" val="7"/>
  <p:tag name="KSO_WM_UNIT_TYPE" val="l_h_i"/>
</p:tagLst>
</file>

<file path=ppt/tags/tag88.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9"/>
  <p:tag name="KSO_WM_UNIT_HIGHLIGHT" val="0"/>
  <p:tag name="KSO_WM_UNIT_ID" val="diagram20231375_4*l_h_i*1_5_1"/>
  <p:tag name="KSO_WM_UNIT_INDEX" val="1_5_1"/>
  <p:tag name="KSO_WM_UNIT_LAYERLEVEL" val="1_1_1"/>
  <p:tag name="KSO_WM_UNIT_TYPE" val="l_h_i"/>
</p:tagLst>
</file>

<file path=ppt/tags/tag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9,&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5_3"/>
  <p:tag name="KSO_WM_UNIT_INDEX" val="1_5_3"/>
  <p:tag name="KSO_WM_UNIT_LAYERLEVEL" val="1_1_1"/>
  <p:tag name="KSO_WM_UNIT_LINE_FORE_SCHEMECOLOR_INDEX" val="9"/>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5_2"/>
  <p:tag name="KSO_WM_UNIT_INDEX" val="1_5_2"/>
  <p:tag name="KSO_WM_UNIT_LAYERLEVEL" val="1_1_1"/>
  <p:tag name="KSO_WM_UNIT_SUBTYPE" val="d"/>
  <p:tag name="KSO_WM_UNIT_TEXT_FILL_FORE_SCHEMECOLOR_INDEX" val="9"/>
  <p:tag name="KSO_WM_UNIT_TYPE" val="l_h_i"/>
</p:tagLst>
</file>

<file path=ppt/tags/tag9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6"/>
  <p:tag name="KSO_WM_UNIT_HIGHLIGHT" val="0"/>
  <p:tag name="KSO_WM_UNIT_ID" val="diagram20231375_4*l_h_i*1_2_1"/>
  <p:tag name="KSO_WM_UNIT_INDEX" val="1_2_1"/>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6,&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2_3"/>
  <p:tag name="KSO_WM_UNIT_INDEX" val="1_2_3"/>
  <p:tag name="KSO_WM_UNIT_LAYERLEVEL" val="1_1_1"/>
  <p:tag name="KSO_WM_UNIT_LINE_FORE_SCHEMECOLOR_INDEX" val="6"/>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2_2"/>
  <p:tag name="KSO_WM_UNIT_INDEX" val="1_2_2"/>
  <p:tag name="KSO_WM_UNIT_LAYERLEVEL" val="1_1_1"/>
  <p:tag name="KSO_WM_UNIT_SUBTYPE" val="d"/>
  <p:tag name="KSO_WM_UNIT_TEXT_FILL_FORE_SCHEMECOLOR_INDEX" val="6"/>
  <p:tag name="KSO_WM_UNIT_TYPE" val="l_h_i"/>
</p:tagLst>
</file>

<file path=ppt/tags/tag9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8"/>
  <p:tag name="KSO_WM_UNIT_HIGHLIGHT" val="0"/>
  <p:tag name="KSO_WM_UNIT_ID" val="diagram20231375_4*l_h_i*1_4_1"/>
  <p:tag name="KSO_WM_UNIT_INDEX" val="1_4_1"/>
  <p:tag name="KSO_WM_UNIT_LAYERLEVEL" val="1_1_1"/>
  <p:tag name="KSO_WM_UNIT_TYPE" val="l_h_i"/>
</p:tagLst>
</file>

<file path=ppt/tags/tag9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4_3"/>
  <p:tag name="KSO_WM_UNIT_INDEX" val="1_4_3"/>
  <p:tag name="KSO_WM_UNIT_LAYERLEVEL" val="1_1_1"/>
  <p:tag name="KSO_WM_UNIT_LINE_FORE_SCHEMECOLOR_INDEX" val="8"/>
  <p:tag name="KSO_WM_UNIT_TYPE" val="l_h_i"/>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397.45001220703125,&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4*l_h_i*1_4_2"/>
  <p:tag name="KSO_WM_UNIT_INDEX" val="1_4_2"/>
  <p:tag name="KSO_WM_UNIT_LAYERLEVEL" val="1_1_1"/>
  <p:tag name="KSO_WM_UNIT_SUBTYPE" val="d"/>
  <p:tag name="KSO_WM_UNIT_TEXT_FILL_FORE_SCHEMECOLOR_INDEX" val="8"/>
  <p:tag name="KSO_WM_UNIT_TYPE" val="l_h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4000000059604645},&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10000000149011612}],&quot;type&quot;:2},&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5,&quot;transparency&quot;:0.30000001192092896},&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USE_COLOR_VALUE" val="{&quot;color_scheme&quot;:1,&quot;color_type&quot;:1,&quot;theme_color_indexes&quot;:[]}"/>
  <p:tag name="KSO_WM_DIAGRAM_VERSION" val="3"/>
  <p:tag name="KSO_WM_DIAGRAM_VIRTUALLY_FRAME" val="{&quot;height&quot;:347.7999877929687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3_1"/>
  <p:tag name="KSO_WM_UNIT_INDEX" val="1_3_1"/>
  <p:tag name="KSO_WM_UNIT_ISCONTENTSTITLE" val="0"/>
  <p:tag name="KSO_WM_UNIT_ISNUMDGMTITLE" val="0"/>
  <p:tag name="KSO_WM_UNIT_LAYERLEVEL" val="1_1_1"/>
  <p:tag name="KSO_WM_UNIT_NOCLEAR" val="0"/>
  <p:tag name="KSO_WM_UNIT_PRESET_TEXT" val="此处添加项标题"/>
  <p:tag name="KSO_WM_UNIT_TEXT_FILL_FORE_SCHEMECOLOR_INDEX" val="5"/>
  <p:tag name="KSO_WM_UNIT_TYPE" val="l_h_a"/>
  <p:tag name="KSO_WM_UNIT_VALUE" val="9"/>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4000000059604645},&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10000000149011612}],&quot;type&quot;:2},&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5,&quot;transparency&quot;:0.20000000298023224},&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USE_COLOR_VALUE" val="{&quot;color_scheme&quot;:1,&quot;color_type&quot;:1,&quot;theme_color_indexes&quot;:[]}"/>
  <p:tag name="KSO_WM_DIAGRAM_VERSION" val="3"/>
  <p:tag name="KSO_WM_DIAGRAM_VIRTUALLY_FRAME" val="{&quot;height&quot;:347.7999877929687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4_1"/>
  <p:tag name="KSO_WM_UNIT_INDEX" val="1_4_1"/>
  <p:tag name="KSO_WM_UNIT_ISCONTENTSTITLE" val="0"/>
  <p:tag name="KSO_WM_UNIT_ISNUMDGMTITLE" val="0"/>
  <p:tag name="KSO_WM_UNIT_LAYERLEVEL" val="1_1_1"/>
  <p:tag name="KSO_WM_UNIT_NOCLEAR" val="0"/>
  <p:tag name="KSO_WM_UNIT_PRESET_TEXT" val="此处添加项标题"/>
  <p:tag name="KSO_WM_UNIT_TEXT_FILL_FORE_SCHEMECOLOR_INDEX" val="5"/>
  <p:tag name="KSO_WM_UNIT_TYPE" val="l_h_a"/>
  <p:tag name="KSO_WM_UNIT_VALUE" val="9"/>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7200000286102295,&quot;transparency&quot;:0},{&quot;brightness&quot;:0.10000000149011612,&quot;colorType&quot;:1,&quot;foreColorIndex&quot;:5,&quot;pos&quot;:0,&quot;transparency&quot;:0}],&quot;type&quot;:3},&quot;glow&quot;:{&quot;colorType&quot;:0},&quot;line&quot;:{&quot;gradient&quot;:[{&quot;brightness&quot;:0,&quot;colorType&quot;:2,&quot;pos&quot;:0,&quot;rgb&quot;:&quot;#ffffff&quot;,&quot;transparency&quot;:0},{&quot;brightness&quot;:0,&quot;colorType&quot;:2,&quot;pos&quot;:1,&quot;rgb&quot;:&quot;#ffffff&quot;,&quot;transparency&quot;:0},{&quot;brightness&quot;:0.699999988079071,&quot;colorType&quot;:1,&quot;foreColorIndex&quot;:5,&quot;pos&quot;:0.5,&quot;transparency&quot;:0}],&quot;type&quot;:2},&quot;shadow&quot;:{&quot;brightness&quot;:-0.25,&quot;colorType&quot;:1,&quot;foreColorIndex&quot;:5,&quot;transparency&quot;:0.699999988079071},&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USE_COLOR_VALUE" val="{&quot;color_scheme&quot;:1,&quot;color_type&quot;:1,&quot;theme_color_indexes&quot;:[]}"/>
  <p:tag name="KSO_WM_DIAGRAM_VERSION" val="3"/>
  <p:tag name="KSO_WM_DIAGRAM_VIRTUALLY_FRAME" val="{&quot;height&quot;:347.7999877929687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FILL_FORE_SCHEMECOLOR_INDEX" val="5"/>
  <p:tag name="KSO_WM_UNIT_HIGHLIGHT" val="0"/>
  <p:tag name="KSO_WM_UNIT_ID" val="diagram20230932_1*l_h_a*1_1_1"/>
  <p:tag name="KSO_WM_UNIT_INDEX" val="1_1_1"/>
  <p:tag name="KSO_WM_UNIT_ISCONTENTSTITLE" val="0"/>
  <p:tag name="KSO_WM_UNIT_ISNUMDGMTITLE" val="0"/>
  <p:tag name="KSO_WM_UNIT_LAYERLEVEL" val="1_1_1"/>
  <p:tag name="KSO_WM_UNIT_NOCLEAR" val="0"/>
  <p:tag name="KSO_WM_UNIT_PRESET_TEXT" val="单击此处添加项标题内容"/>
  <p:tag name="KSO_WM_UNIT_TYPE" val="l_h_a"/>
  <p:tag name="KSO_WM_UNIT_VALUE" val="39"/>
</p:tagLst>
</file>

<file path=ppt/tags/tag10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30000001192092896},&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10000000149011612}],&quot;type&quot;:2},&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5,&quot;transparency&quot;:0.20000000298023224},&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USE_COLOR_VALUE" val="{&quot;color_scheme&quot;:1,&quot;color_type&quot;:1,&quot;theme_color_indexes&quot;:[]}"/>
  <p:tag name="KSO_WM_DIAGRAM_VERSION" val="3"/>
  <p:tag name="KSO_WM_DIAGRAM_VIRTUALLY_FRAME" val="{&quot;height&quot;:347.7999877929687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2_1"/>
  <p:tag name="KSO_WM_UNIT_INDEX" val="1_2_1"/>
  <p:tag name="KSO_WM_UNIT_ISCONTENTSTITLE" val="0"/>
  <p:tag name="KSO_WM_UNIT_ISNUMDGMTITLE" val="0"/>
  <p:tag name="KSO_WM_UNIT_LAYERLEVEL" val="1_1_1"/>
  <p:tag name="KSO_WM_UNIT_NOCLEAR" val="0"/>
  <p:tag name="KSO_WM_UNIT_PRESET_TEXT" val="单击此处添加项标题内容"/>
  <p:tag name="KSO_WM_UNIT_TEXT_FILL_FORE_SCHEMECOLOR_INDEX" val="5"/>
  <p:tag name="KSO_WM_UNIT_TYPE" val="l_h_a"/>
  <p:tag name="KSO_WM_UNIT_VALUE" val="32"/>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30000001192092896},&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5}],&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USE_COLOR_VALUE" val="{&quot;color_scheme&quot;:1,&quot;color_type&quot;:1,&quot;theme_color_indexes&quot;:[]}"/>
  <p:tag name="KSO_WM_DIAGRAM_VERSION" val="3"/>
  <p:tag name="KSO_WM_DIAGRAM_VIRTUALLY_FRAME" val="{&quot;height&quot;:347.7999877929687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6_1"/>
  <p:tag name="KSO_WM_UNIT_INDEX" val="1_6_1"/>
  <p:tag name="KSO_WM_UNIT_ISCONTENTSTITLE" val="0"/>
  <p:tag name="KSO_WM_UNIT_ISNUMDGMTITLE" val="0"/>
  <p:tag name="KSO_WM_UNIT_LAYERLEVEL" val="1_1_1"/>
  <p:tag name="KSO_WM_UNIT_NOCLEAR" val="0"/>
  <p:tag name="KSO_WM_UNIT_PRESET_TEXT" val="单击此处添加项标题"/>
  <p:tag name="KSO_WM_UNIT_TEXT_FILL_FORE_SCHEMECOLOR_INDEX" val="5"/>
  <p:tag name="KSO_WM_UNIT_TYPE" val="l_h_a"/>
  <p:tag name="KSO_WM_UNIT_VALUE" val="24"/>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800000011920929},&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6000000238418579}],&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5,&quot;transparency&quot;:0.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USE_COLOR_VALUE" val="{&quot;color_scheme&quot;:1,&quot;color_type&quot;:1,&quot;theme_color_indexes&quot;:[]}"/>
  <p:tag name="KSO_WM_DIAGRAM_VERSION" val="3"/>
  <p:tag name="KSO_WM_DIAGRAM_VIRTUALLY_FRAME" val="{&quot;height&quot;:347.7999877929687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12_1"/>
  <p:tag name="KSO_WM_UNIT_INDEX" val="1_12_1"/>
  <p:tag name="KSO_WM_UNIT_ISCONTENTSTITLE" val="0"/>
  <p:tag name="KSO_WM_UNIT_ISNUMDGMTITLE" val="0"/>
  <p:tag name="KSO_WM_UNIT_LAYERLEVEL" val="1_1_1"/>
  <p:tag name="KSO_WM_UNIT_NOCLEAR" val="0"/>
  <p:tag name="KSO_WM_UNIT_PRESET_TEXT" val="添加标题"/>
  <p:tag name="KSO_WM_UNIT_TEXT_FILL_FORE_SCHEMECOLOR_INDEX" val="5"/>
  <p:tag name="KSO_WM_UNIT_TYPE" val="l_h_a"/>
  <p:tag name="KSO_WM_UNIT_VALUE" val="9"/>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4000000059604645},&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10000000149011612}],&quot;type&quot;:2},&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5,&quot;transparency&quot;:0.20000000298023224},&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USE_COLOR_VALUE" val="{&quot;color_scheme&quot;:1,&quot;color_type&quot;:1,&quot;theme_color_indexes&quot;:[]}"/>
  <p:tag name="KSO_WM_DIAGRAM_VERSION" val="3"/>
  <p:tag name="KSO_WM_DIAGRAM_VIRTUALLY_FRAME" val="{&quot;height&quot;:347.7999877929687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5_1"/>
  <p:tag name="KSO_WM_UNIT_INDEX" val="1_5_1"/>
  <p:tag name="KSO_WM_UNIT_ISCONTENTSTITLE" val="0"/>
  <p:tag name="KSO_WM_UNIT_ISNUMDGMTITLE" val="0"/>
  <p:tag name="KSO_WM_UNIT_LAYERLEVEL" val="1_1_1"/>
  <p:tag name="KSO_WM_UNIT_NOCLEAR" val="0"/>
  <p:tag name="KSO_WM_UNIT_PRESET_TEXT" val="添加项标题内容"/>
  <p:tag name="KSO_WM_UNIT_TEXT_FILL_FORE_SCHEMECOLOR_INDEX" val="5"/>
  <p:tag name="KSO_WM_UNIT_TYPE" val="l_h_a"/>
  <p:tag name="KSO_WM_UNIT_VALUE" val="12"/>
</p:tagLst>
</file>

<file path=ppt/tags/tag10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交大蓝">
      <a:dk1>
        <a:sysClr val="windowText" lastClr="000000"/>
      </a:dk1>
      <a:lt1>
        <a:sysClr val="window" lastClr="FFFFFF"/>
      </a:lt1>
      <a:dk2>
        <a:srgbClr val="44546A"/>
      </a:dk2>
      <a:lt2>
        <a:srgbClr val="E7E6E6"/>
      </a:lt2>
      <a:accent1>
        <a:srgbClr val="025483"/>
      </a:accent1>
      <a:accent2>
        <a:srgbClr val="025483"/>
      </a:accent2>
      <a:accent3>
        <a:srgbClr val="025483"/>
      </a:accent3>
      <a:accent4>
        <a:srgbClr val="025483"/>
      </a:accent4>
      <a:accent5>
        <a:srgbClr val="025483"/>
      </a:accent5>
      <a:accent6>
        <a:srgbClr val="025483"/>
      </a:accent6>
      <a:hlink>
        <a:srgbClr val="0563C1"/>
      </a:hlink>
      <a:folHlink>
        <a:srgbClr val="954F72"/>
      </a:folHlink>
    </a:clrScheme>
    <a:fontScheme name="自定义 1">
      <a:majorFont>
        <a:latin typeface="Arial"/>
        <a:ea typeface="微软雅黑"/>
        <a:cs typeface="Arial"/>
      </a:majorFont>
      <a:minorFont>
        <a:latin typeface="Arial"/>
        <a:ea typeface="微软雅黑"/>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244</Paragraphs>
  <Slides>41</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41</vt:i4>
      </vt:variant>
    </vt:vector>
  </HeadingPairs>
  <TitlesOfParts>
    <vt:vector baseType="lpstr" size="50">
      <vt:lpstr>Arial</vt:lpstr>
      <vt:lpstr>Calibri</vt:lpstr>
      <vt:lpstr>微软雅黑</vt:lpstr>
      <vt:lpstr>Wingdings</vt:lpstr>
      <vt:lpstr>等线</vt:lpstr>
      <vt:lpstr>宋体</vt:lpstr>
      <vt:lpstr>华文新魏</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2024-09-09T12:43:47.991</cp:lastPrinted>
  <dcterms:created xsi:type="dcterms:W3CDTF">2024-09-09T04:43:48Z</dcterms:created>
  <dcterms:modified xsi:type="dcterms:W3CDTF">2024-09-09T04:43:51Z</dcterms:modified>
</cp:coreProperties>
</file>