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97453-BA05-4801-A771-9F0DABA83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D6E31-02ED-4FBD-9EAF-2CB9BAE12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4E828-4F9E-4C97-9499-F7D56395C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4766C8-AC08-497B-A259-70F7AF434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B6EA06-DF29-4428-AF5D-1DBFBDF9A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2B1623-FDAC-43EF-B966-E76C09869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35B1D0-2E44-4411-819F-E0D56AD8D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4F788-DFA8-4B4F-A41C-B1DCE239F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018835-6356-494F-B0A3-8691C06BE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66391-CFB9-46B8-AEC4-D9EA61B3F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B0A31-09E2-4EF1-B004-EC35DA71D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34155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高速公路交工验收注意事项与常见量问题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交工验收概述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前期准备工作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常见量问题及处理措施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提高交工验收质量的建议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交工验收概述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交工验收是指在高速公路建设完成后，由建设单位组织设计、施工、监理等单位，按照相关法规和标准要求，对工程质量、安全、环保等方面进行全面检查、评估和确认的活动。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交工验收是高速公路建设过程中的重要环节，它确保工程符合设计要求和相关标准，保障道路的安全性和可靠性，为后续的运营和维护提供基础。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6375" r="3637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交工验收定义及意义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组织专家进行现场踏勘和资料审查；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建设单位提出验收申请；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验收流程与参与方职责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验收流程与参与方职责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形成验收意见和结论，并签署相关文件。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参与方职责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召开验收会议，听取各方汇报和意见；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786" r="1778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验收流程与参与方职责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负责组织验收工作，提供必要的资料和条件；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提供设计文件和技术支持，参与现场踏勘和验收会议；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提供施工资料和质量保证文件，配合现场检查和验收工作；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提供监理报告和评估意见，参与现场踏勘和验收会议。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建设单位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设计单位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施工单位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监理单位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《公路法》、《公路建设市场管理办法》等法规对高速公路交工验收有明确规定，要求必须按照法定程序和标准进行验收。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《公路工程质量检验评定标准》、《公路工程技术标准》等标准对高速公路建设质量和验收标准有详细规定，是交工验收的重要依据。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相关法规和标准要求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法规要求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前期准备工作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收集、整理工程建设过程中的设计文件、施工图纸、变更记录、施工日志等资料。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工程资料整理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对施工单位提交的验收申请、竣工图纸、质量评估报告等资料进行审查，确保其真实、完整、准确。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验收资料审查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资料整理与审查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92" r="16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对高速公路全线进行勘查，了解工程实际情况，包括路面状况、桥梁结构、交通安全设施等。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工程现场勘查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对照施工图纸和现场实际情况，核实工程数量、规格型号等是否与设计相符。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工程量核实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现场勘查与核实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验收流程制定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明确验收程序、参与单位及人员、时间安排等，确保验收工作有序进行。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验收标准确定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根据国家和行业相关标准，结合工程实际情况，制定具体的验收标准和要求。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验收方案编制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针对工程特点和实际情况，编制详细的验收方案，包括验收方法、检测手段、仪器设备等。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验收计划制定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验收标准明确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工程质量标准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高速公路交工验收必须符合国家相关工程质量标准，包括路基、路面、桥梁、隧道等各方面的质量要求。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安全设施标准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验收过程中需关注安全设施的设置是否符合规范，如标志、标线、护栏等是否齐全、醒目。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高速公路建设必须符合环保要求，验收时需检查环保设施的运行情况及环保措施的落实情况。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https://d.book118.com/757134155006006035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2024-09-09T06:13:50.959</cp:lastPrinted>
  <dcterms:created xsi:type="dcterms:W3CDTF">2024-09-08T22:13:50Z</dcterms:created>
  <dcterms:modified xsi:type="dcterms:W3CDTF">2024-09-08T22:13:53Z</dcterms:modified>
</cp:coreProperties>
</file>