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E626B-BBF4-4B29-BA13-6582E47A5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971E7-F0AF-44B3-9981-C49EBC5EA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3EA6F-CF04-4184-840F-F53D702B7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0DBBA5-9A61-4379-8C21-FB6284A79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0058D1-3649-4E85-BCDF-4048DE816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D6F331-1DBE-43A5-86DE-48DADE857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140B89-7927-4846-A78E-8CA362ACA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1BEEBF-85D3-4104-AF74-92E1D1D66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BA8621-4F86-4FB3-B116-AA9AC9439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39588-228D-41E0-A695-1BA996376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53FDA-8FD0-4059-B0D6-A8C8CFBA8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35133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量管理基本概念与原则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量管理体系建立与完善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数据采集、分析与可视化技术应用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质量监控与持续改进策略部署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供应链中量管理协同作战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总结：提升企业整体竞争力之路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量管理基本概念与原则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量管理是一种系统性的方法，旨在通过测量、分析、改进和控制过程，确保产品和服务的质量、效率和一致性。它涉及对组织内各个层面的量化评估和优化，以提高整体绩效和竞争力。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量管理定义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通过精确测量和数据分析，量管理有助于发现产品缺陷和潜在问题，推动持续改进和产品创新。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量管理能够优化生产流程，减少浪费和不必要的成本，提高资源利用率和生产效率。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通过确保产品和服务的一致性和可靠性，量管理有助于提升客户满意度和忠诚度，促进业务增长。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增强客户满意度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量管理定义及重要性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量管理应始终关注客户需求和期望，确保产品和服务符合客户要求。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量管理需要组织内各个层面的员工积极参与，共同致力于提升质量和效率。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量管理原则与方法论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持续改进：量管理应推动持续改进和创新，以适应不断变化的市场和客户需求。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0773" b="10773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量管理原则与方法论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旨在通过消除浪费和优化流程来提高生产效率和质量的方法论。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PDCA循环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即计划（Plan）、执行（Do）、检查（Check）、行动（Act）循环，是一种持续改进的方法论。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六西格玛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以数据为基础，通过减少缺陷和波动来提高过程能力和产品质量的方法论。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量管理原则与方法论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基于数据和统计分析的量化思维有助于企业做出更科学、客观的决策，降低决策风险。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量化思维鼓励企业以数据为基础进行创新尝试和探索，从而推动产品和服务的持续改进和创新发展。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通过对业务流程进行量化分析和改进，企业可以识别瓶颈和低效环节，并采取针对性措施进行优化。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目标设定与绩效评估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通过设定明确的量化目标，并对实际绩效进行定期评估和反馈，以确保企业朝着预定目标前进。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量化思维在企业管理中应用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量管理体系建立与完善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设立专门的质量管理部门，明确其职责和权力，确保质量管理的独立性和权威性。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划分各个部门和岗位的职责，明确各自在质量管理中的责任和任务，形成全员参与的质量管理氛围。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5919" b="2591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172" b="317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建立跨部门的质量管理协调机制，促进不同部门之间的沟通和协作，确保质量管理的有效实施。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087" b="11087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明确组织结构和职责划分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根据组织的实际情况和业务需求，制定合理的质量管理流程，包括质量策划、质量控制、质量保证和质量改进等环节。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制定详细的质量管理操作规范，明确各项工作的具体要求和标准，确保员工能够准确理解和执行。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建立完善的质量记录和报告制度，及时记录和反馈质量管理的实施情况和结果，为持续改进提供依据。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制定合理流程和规范操作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确保足够的资源投入，包括人力、物力、财力和时间等，以支持质量管理的有效实施。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建立质量改进机制，鼓励员工提出改进意见和建议，持续推动质量管理的优化和升级。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定期开展质量评估和审计，发现存在的问题和不足，及时采取措施进行纠正和改进，确保质量管理的持续改进和提高。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确保资源投入和持续改进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数据采集、分析与可视化技术应用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825" r="48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通过编写程序模拟浏览器行为，自动抓取网站数据。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利用应用程序编程接口获取数据，如RESTful API、GraphQL等。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数据采集方法及工具选择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API接口调用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网络爬虫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75" b="3207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数据库查询：通过SQL等查询语言从数据库中提取数据。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数据采集方法及工具选择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适合网络爬虫和API接口调用，拥有丰富的数据处理库和框架。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918" r="1591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R语言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适合数据分析和可视化，提供强大的统计计算和图形展示功能。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Tableau、Power BI等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商业智能工具，可实现数据连接、清洗、分析和可视化。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数据采集方法及工具选择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数据分析技巧与案例分享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去除重复、缺失和异常值，处理文本和分类数据。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特征工程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提取有意义的特征，如文本分词、数值型数据标准化等。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https://d.book118.com/757135133014006036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2024-09-10T21:01:04.020</cp:lastPrinted>
  <dcterms:created xsi:type="dcterms:W3CDTF">2024-09-10T13:01:04Z</dcterms:created>
  <dcterms:modified xsi:type="dcterms:W3CDTF">2024-09-10T13:01:06Z</dcterms:modified>
</cp:coreProperties>
</file>