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FCE3CE-C213-4F07-95B0-0319CAE6E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BE9CE8-7C15-495F-BFC0-B1912037C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9C5F82-0094-4097-AB7C-49DA9803E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1683D3-1974-4510-B654-0ADB57C50A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6AEF61-9408-49B3-AE77-6FF3CC6E5A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418994-DD24-4E57-969C-3BD07220AF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25FCDD-A152-4B2C-B0DB-E5914F715D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CB9691-8BF2-4C60-BD16-7B7088641E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71F1A5-33E8-43ED-BEF0-ADFE8D4817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FD7590-BB7A-47A1-99C1-872B187D4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1CA86B-A152-4C34-BC94-5C66F64BC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360061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合规风险与知识产权保护</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知识产权保护的重要性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合规风险与知识产权保护的关联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企业如何应对合规风险与知识产权保护挑战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合规风险</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随着全球化和数字化的加速发展，企业在经营过程中面临的合规风险日益增加。这些风险包括违反法律法规、行业准则、道德规范等可能带来的法律责任、财务损失和声誉损害。</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知识产权保护</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知识产权是企业的重要资产，对于保持竞争优势和推动创新至关重要。然而，知识产权的侵权行为频繁发生，严重损害了企业的利益和创新能力。</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合规风险与知识产权保护的关系</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规风险与知识产权保护密切相关。一方面，企业需要遵守相关法律法规和行业准则，确保自身行为的合规性，以避免因违规行为而承担法律责任和声誉损害；另一方面，企业需要积极保护自身的知识产权，防止侵权行为对企业利益和创新能力造成损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合规风险管理</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本报告将介绍企业如何识别、评估和管理合规风险的方法和策略，包括建立合规风险管理框架、完善内部控制体系、加强合规培训和文化建设等。</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本报告将阐述企业如何采取有效的知识产权保护措施，包括申请专利、商标和版权等知识产权注册，加强保密措施和合同管理，以及积极应对知识产权侵权行为等。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本报告将提供一些企业在合规风险管理和知识产权保护方面的实践案例，以供参考和借鉴。</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本报告将对未来合规风险与知识产权保护的发展趋势进行展望，并提出一些建议，以帮助企业更好地应对挑战和把握机遇。</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知识产权保护措施</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合规风险与知识产权保护实践案例</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未来展望与建议</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合规风险概述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企业或个人在经营活动中，因违反国家法律法规、行业规定或国际条约而面临的风险。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违反法律法规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监管要求不满足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250" r="17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合同违约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833" r="12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未能满足监管机构设定的标准、要求或指导原则，导致受到处罚或声誉损失。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未按照合同条款履行义务，引发纠纷、索赔或合同解除等后果。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国内外法律法规的更新、修订或废止，可能导致原有合规策略失效。</a:t>
            </a:r>
          </a:p>
        </p:txBody>
      </p:sp>
      <p:pic>
        <p:nvPicPr>
          <p:cNvPr id="6" name="Picture 6"/>
          <p:cNvPicPr>
            <a:picLocks noChangeAspect="1"/>
          </p:cNvPicPr>
          <p:nvPr/>
        </p:nvPicPr>
        <p:blipFill>
          <a:blip r:embed="rId2"/>
          <a:srcRect l="5792" r="5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法律法规变动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监管机构政策调整、标准变更或执行力度加强，增加企业合规压力。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监管政策调整</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合同双方对合同条款理解不一致、履行过程中出现争议或违约行为。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合同履行不当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合规风险的来源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法律责任</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监管处罚</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合同纠纷</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信誉损失</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合规风险的影响</a:t>
              </a:r>
            </a:p>
          </p:txBody>
        </p:sp>
      </p:grpSp>
      <p:pic>
        <p:nvPicPr>
          <p:cNvPr id="28" name="Picture 28"/>
          <p:cNvPicPr>
            <a:picLocks noChangeAspect="1"/>
          </p:cNvPicPr>
          <p:nvPr/>
        </p:nvPicPr>
        <p:blipFill>
          <a:blip r:embed="rId2"/>
          <a:srcRect l="10659" r="1065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0659" r="1065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3040" r="1304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037" r="1203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违反法律法规可能面临罚款、吊销执照、刑事责任等法律后果。</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不满足监管要求可能受到警告、罚款、业务限制等监管措施。</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合同违约可能引发仲裁、诉讼等法律程序，造成经济损失和声誉损害。</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合规问题可能导致投资者、客户等利益相关方信任下降，影响企业声誉和品牌形象。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知识产权保护的重要性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532" r="2853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623" r="2962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448" r="294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知识产权是指人们在智力创造活动中所形成的具有商业价值的专有权利。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知识产权定义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主要包括专利权、商标权、著作权、商业秘密等。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知识产权类型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知识产权的定义和类型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知识产权保护能够激励企业和个人进行技术创新和文艺创作，推动社会进步。</a:t>
            </a:r>
          </a:p>
        </p:txBody>
      </p:sp>
      <p:pic>
        <p:nvPicPr>
          <p:cNvPr id="4" name="Picture 4"/>
          <p:cNvPicPr>
            <a:picLocks noChangeAspect="1"/>
          </p:cNvPicPr>
          <p:nvPr/>
        </p:nvPicPr>
        <p:blipFill>
          <a:blip r:embed="rId2"/>
          <a:srcRect l="20042" r="2004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750" r="10750"/>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激励创新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知识产权保护有助于维护市场秩序，防止不正当竞争和侵权行为。</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维护市场秩序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知识产权保护对于促进经济发展具有重要意义，能够吸引投资、推动技术转移和产业升级。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促进经济发展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知识产权保护的意义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目前，全球各国都在加强知识产权保护，制定相关法律法规，并设立专门机构进行管理和执法。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随着互联网和数字化技术的发展，知识产权保护面临新的挑战，如网络侵权、跨境侵权等。此外，不同国家和地区之间的法律差异也给知识产权保护带来一定的困难。</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知识产权保护的现状与挑战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https://d.book118.com/757136006135006033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2024-09-07T07:13:16.221</cp:lastPrinted>
  <dcterms:created xsi:type="dcterms:W3CDTF">2024-09-06T23:13:16Z</dcterms:created>
  <dcterms:modified xsi:type="dcterms:W3CDTF">2024-09-06T23:13:18Z</dcterms:modified>
</cp:coreProperties>
</file>