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2977-C3C0-4021-929D-7C7889ED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FEEE0-96B3-4A33-A3AE-B1CEDF69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FAEB-D82D-411C-8D27-A6CC91BC2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0D14E-705C-4BBA-9738-4AC82E39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C6FC2-F40E-48A1-AE07-F81BC565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C3431-7F9F-4EEA-821C-D348B1FDB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966DE-FCC3-4E69-B87F-40C7E3E6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6E23C-2FD7-4C04-BCA5-B3306C106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0A810-02F6-47DB-99E9-708D41E68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DAD2B-3DB0-4288-9802-6C3B13E33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4A5B-2DF9-46E8-8342-8F53AC51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0134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酒店财务管理培训课件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酒店筹资管理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酒店投资管理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酒店营运资金管理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酒店收益分配管理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酒店财务分析与决策支持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酒店财务管理概述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酒店财务管理是指对酒店经营过程中的资金运动进行预测、决策、计划、控制、核算和分析等一系列管理工作的总称。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酒店财务管理是酒店管理的核心组成部分，对于保障酒店正常运营、提高经济效益、增强市场竞争力具有重要意义。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实现酒店经营目标，确保酒店资产的保值增值；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优化酒店资源配置，提高资金使用效率；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6902" r="690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建立健全酒店财务风险管理机制，防范财务风险。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酒店财务管理必须遵守国家法律法规和酒店内部规章制度；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酒店财务管理应确保财务信息的真实、准确和完整；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酒店财务管理应及时反映酒店经营成果和财务状况；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酒店财务管理应注重经济效益和社会效益的统一。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酒店财务部门通常包括财务经理、会计、出纳等岗位，根据酒店规模和业务需求可设置其他相关岗位；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财务部门与其他部门（如前台、餐饮、客房等）保持密切沟通与协作，共同推动酒店业务发展。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06" b="28906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负责酒店财务部门的全面管理工作，制定并执行财务计划、预算和策略，监督并控制酒店财务风险；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负责酒店日常会计核算工作，编制财务报表和财务分析报告，协助财务经理进行决策分析；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酒店财务管理的组织架构与职责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负责酒店现金及银行存款的管理与核算工作，确保资金安全；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其他相关岗位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根据岗位职责要求，协助完成酒店财务管理工作。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酒店筹资管理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利用酒店内部留存收益进行再投资，包括利润留存、折旧基金等。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内部筹资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通过银行借款、发行债券或股票等方式筹集资金，以满足酒店经营和发展的需要。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外部筹资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酒店筹资渠道与方式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筹资成本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包括资金利息、手续费、担保费等直接成本和机会成本、代理成本等间接成本。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包括市场风险（利率、汇率波动）、信用风险（借款人违约）、流动性风险（资金难以变现）等。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酒店筹资成本与风险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根据酒店经营周期、市场环境和自身财务状况，制定合理的筹资策略，如稳健型、积极型或保守型等。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筹资决策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在综合考虑筹资成本、风险和收益的基础上，选择合适的筹资渠道和方式，确定最佳的筹资结构和期限。同时，建立有效的风险防范机制，确保酒店财务安全。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酒店筹资策略与决策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酒店投资管理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https://d.book118.com/757140134062006024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2024-08-28T12:45:43.930</cp:lastPrinted>
  <dcterms:created xsi:type="dcterms:W3CDTF">2024-08-28T04:45:43Z</dcterms:created>
  <dcterms:modified xsi:type="dcterms:W3CDTF">2024-08-28T04:45:46Z</dcterms:modified>
</cp:coreProperties>
</file>