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AE9A0-7AAB-4379-A6F4-70E40186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0A410-12A9-4800-8EE0-D35E96FD6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1EE68-A2ED-4DA0-A7EE-956DED74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CCA2A-595D-4260-B235-97B731778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61A55-DB34-4E0F-A6AE-F4164C309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E43C16-2E23-42A4-A767-A80C096F8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673B4-6FA1-4815-9169-C6D73514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ADEC4-6D70-4E9E-BD7B-A40186031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F7FBE0-2400-41FE-B9FE-2B81E64F2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30207-F829-48D1-A290-AF814F4DC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4B9A4-7A07-470C-AFB0-B257CF6C2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40152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离婚协议书的管理责任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管理责任主体与职责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协议书签订流程与规范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协议书变更、撤销及执行问题处理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监管机制建立与完善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离婚协议书具有民事合同的性质，是双方真实意思的表示，对双方具有法律约束力。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离婚协议书经双方签字并在婚姻登记机关备案后，即具有法律效力。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离婚协议书对双方具有法律约束力，双方必须遵守协议书的各项规定。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若一方违反协议书的约定，另一方可依法追究其法律责任。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离婚协议书的内容应包括双方自愿离婚、财产分割、子女抚养、债权债务处理等方面。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协议书中应明确各项内容的具体细节和执行方式，以确保双方权益得到保障。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协议书的表述应清晰、准确、无歧义，避免产生不必要的争议和误解。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管理责任主体与职责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负责接收、登记和妥善保管离婚协议书，确保其法律效力。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登记与备案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指导与咨询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监督与执行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向当事人提供关于离婚协议书的法律咨询和指导，确保协议内容合法、公正。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监督离婚协议书的执行情况，对违反协议的行为进行调解或移送相关部门处理。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民政部门职责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对离婚协议书进行司法审查，确保其符合法律规定和公序良俗。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司法审查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在离婚协议书发生争议时，依法进行裁决，并监督裁决的执行。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裁决与执行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为经济困难或特殊案件的当事人提供法律援助，保障其合法权益。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法律援助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法院角色与定位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遵循诚实信用原则，如实告知对方与离婚协议书相关的重要信息。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诚实信用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严格按照离婚协议书的约定履行各自的权利和义务。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履行协议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在发生争议时，应首先通过协商、调解等方式解决；若无法解决，可依法向法院提起诉讼。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当事人双方责任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协议书签订流程与规范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签订前准备工作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双方沟通协商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在签订离婚协议书前，双方应充分沟通，明确各自意愿和诉求，确保协议内容真实、准确反映双方意愿。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收集必要信息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双方应收集并提供必要的个人信息、财产信息、子女抚养等相关信息，以便在协议中作出合理安排。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在签订过程中，双方可以寻求律师或专业机构的帮助，以确保协议内容合法、有效。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双方签字确认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在律师或专业机构的见证下，双方应亲自签字确认协议内容，确保协议的真实性和有效性。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明确协议内容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离婚协议书应明确双方自愿离婚、财产分割、子女抚养等核心内容，避免模糊不清或产生歧义。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注明签订日期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协议书上应注明签订日期，以便后续办理相关手续时核对。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具体签订过程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https://d.book118.com/757140152101006036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2024-09-11T11:35:30.114</cp:lastPrinted>
  <dcterms:created xsi:type="dcterms:W3CDTF">2024-09-11T03:35:30Z</dcterms:created>
  <dcterms:modified xsi:type="dcterms:W3CDTF">2024-09-11T03:35:32Z</dcterms:modified>
</cp:coreProperties>
</file>