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6B048-B636-484B-83C6-CA829326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D2345-1061-40AD-B708-68408464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F5A3-CA2B-4C37-8149-A5F9F69BF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F801-7722-48AD-B039-9EF95B3E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58793-1C89-4593-9297-3B502FFD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A75C1-59B2-4FE5-B3EE-CA4793F2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54C12-F6D2-41EB-8518-821456D2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9D6B9-07A3-4011-AF8F-1C90802D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EE2B0-0E19-4ACD-A089-31AA0FF86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B956-5C86-47C0-BEBE-52068693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5B8E0-ADE6-4503-8013-F6BEE34C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1163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述职报告的开头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工作时间与成果概述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岗位理解与认知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述职报告结构安排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对听众的期望与呼吁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尊敬的领导、各位同事，大家好！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问候语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感谢公司给予的机会，让我在这里与大家分享我的工作成果和经验。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430" b="1543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介绍自己在公司的职位、负责的工作领域以及相关工作经历。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说明本次述职报告所涵盖的时间范围，如过去一年或某个特定项目期间。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时段背景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对过去一段时间的工作进行总结和回顾，展示自己的工作成果。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分享在工作中遇到的问题、解决方法以及获得的经验教训。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展望未来的工作计划和目标，提出自己的发展期望。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姓名、年龄、学历与专业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例如，张三，32岁，硕士研究生学历，主修XX专业。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工作经验与职称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具备5年相关领域从业经验，已取得XX职称。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例如，在某知名企业担任XX职位，负责XX工作。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参与或主导过多个重大项目，实现了XX目标，获得了XX荣誉或奖项。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重大项目与成果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曾任职位与公司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负责工作领域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例如，负责产品研发、市场营销、人力资源管理等工作。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具体职责与目标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如制定公司发展战略、优化组织结构、提高团队绩效等。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工作时间与成果概述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XXXX年XX月加入公司，至今已工作X年。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负责XXX工作，包括XXX、XXX等方面。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参与或负责了XX个重点项目，其中XX个项目成功结项，获得了客户的高度评价。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通过优化工作流程和团队协作，提高了工作效率，使部门业绩实现了XX%的增长。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积极参与团队建设活动，与团队成员建立了良好的合作关系，提高了团队凝聚力和执行力。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业绩增长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https://d.book118.com/757141163201006024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2024-08-29T08:19:58.405</cp:lastPrinted>
  <dcterms:created xsi:type="dcterms:W3CDTF">2024-08-29T00:19:58Z</dcterms:created>
  <dcterms:modified xsi:type="dcterms:W3CDTF">2024-08-29T00:20:00Z</dcterms:modified>
</cp:coreProperties>
</file>