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0F8CF-F7F6-4325-A14A-A5F87ACD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57F3F-F01C-4011-8818-0B3596E7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549D2-AE9C-4A3B-A843-10F58393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C4B69-F56E-45C5-B12E-2530E237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B34B1-7122-40E1-A76C-E632484F0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54559-1FC7-4C94-BF34-4C3AC87C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17A68E-B65F-4532-8BAB-E292403E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F6E1A-BAB7-4AD5-80AE-8A5DBCD9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5266E-F2B2-4363-9071-557BFD0ED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A1E0C-9F4F-45B4-88E3-81F9E725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E51E9-5440-4F76-9589-807FF46E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44023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教育培训典型案例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案例一：在线教育平台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案例二：线下培训机构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案例三：企业内训项目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案例四：国际教育交流项目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36" r="296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通过分析教育培训领域的典型案例，揭示其成功经验和问题，为未来教育培训的发展提供借鉴和参考。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教育培训市场在不断扩大，各种机构、课程和教学模式层出不穷，但如何确保教育培训的质量和效果是一个备受关注的问题。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案例应具有代表性，能够体现教育培训领域的某一方面的成功实践。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案例应涵盖不同的教育培训领域，如K-12、职业教育、语言培训等。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案例应具有可获取性和可分析性，以便进行深入的研究和分析。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案例一：在线教育平台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注册资本：XX亿元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业务范围：涵盖K12、职业教育、素质教育等领域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平台名称：某在线教育平台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总部地点：XX市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员工数量：XX人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平台介绍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教学模式与特点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录播课程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作业练习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提供各类录播课程，方便用户随时随地学习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定期布置作业和练习题，帮助学生巩固所学知识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在线直播课程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辅导答疑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采用高清视频直播形式，提供实时互动教学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配备专业辅导老师，为学生提供课后答疑和辅导服务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根据学生实际情况，提供个性化教学方案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666" r="3166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通过在线教育平台学习后，孩子成绩有了明显提高，非常满意。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平台上的老师非常专业，能够耐心解答问题，很感谢。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课程设置非常丰富，可以根据自己的兴趣和需求选择合适的课程。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通过在线教育平台学习后，感觉自己的综合素质得到了提升。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用户反馈与评价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案例二：线下培训机构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18" r="1821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515" r="20515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机构名称：某教育培训机构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机构规模：拥有多个校区，覆盖多个年龄段和学科领域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机构定位：专注于提供高质量的线下教育培训服务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机构介绍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该机构提供多种课程，包括语文、数学、英语、物理、化学等学科，以及美术、音乐、体育等兴趣课程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该机构拥有一支高素质、专业化的教师团队，其中许多教师具有丰富的教学经验和高级职称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课程设置与师资力量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师资力量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通过该机构的学习，许多学生的成绩得到了显著提高，同时也有很多学生在各类竞赛和考试中取得了优异成绩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许多学生对该机构的教学质量和教师水平给予了高度评价，认为该机构的教学内容丰富、有趣，能够激发他们的学习兴趣和动力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学生成果与反馈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案例三：企业内训项目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一家拥有1000多名员工的制造企业，因生产效率和员工技能问题，导致业绩停滞不前。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通过内训项目提高员工的技能水平，提升生产效率，并培养一支具备高技能的团队。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https://d.book118.com/757144023132006041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2024-09-14T15:21:38.315</cp:lastPrinted>
  <dcterms:created xsi:type="dcterms:W3CDTF">2024-09-14T07:21:38Z</dcterms:created>
  <dcterms:modified xsi:type="dcterms:W3CDTF">2024-09-14T07:21:40Z</dcterms:modified>
</cp:coreProperties>
</file>