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470D0-7373-4272-978B-22EDD56C1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13280-4F6F-4707-94FD-F9C1E231B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DDDB6-BE84-4481-81F5-34213E206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56CC1-0F64-466B-AE1E-3C696FC9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F3B7BA-0E79-4C8A-8C2F-424CB6005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F4E7EC-48FB-4C4B-B3C6-363E4BEF5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44676-DB9D-4FB3-B7C4-DA47F6C0F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6D216-45FD-44F1-B255-A35171D8C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5C567-D04C-45F1-BFD8-3DD25F960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C53CA-3271-42C5-9932-D80D58409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390E8-FDAE-44C2-83EB-B439A849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45023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2023-2028年版煤矿产品入市调查研究报告大纲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煤矿产品市场现状分析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煤矿产品入市调查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煤矿产品入市策略建议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煤矿产品入市风险评估与应对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煤炭作为全球能源的主要来源之一，其市场供需状况对全球经济具有重要影响。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随着环保意识的提高和新能源的兴起，煤炭市场面临着巨大的挑战和机遇。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煤矿产品的质量和价格成为市场竞争的关键因素，因此对煤矿产品入市进行调查研究具有重要的现实意义。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了解当前煤矿产品的市场供需状况，分析市场发展趋势。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评估煤矿产品的质量和价格竞争力，为煤矿企业制定市场营销策略提供依据。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发现煤矿产品入市存在的问题和机遇，提出相应的解决方案和发展建议。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煤矿产品市场现状分析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随着全球经济的复苏，对煤炭的需求量逐渐增加。特别是在亚洲地区，由于人口众多、工业化进程加速，对煤炭的需求尤为旺盛。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不同品质的煤炭需求量存在差异，低硫、低灰的优质煤需求量较大，而高硫、高灰的煤炭需求量较小。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随着环保意识的提高和新能源的推广，煤炭需求量预计将逐渐减少，但短期内仍将保持稳定增长。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我国煤炭资源丰富，但开采成本差异较大。大型煤炭企业凭借规模优势和先进技术，具有较强的市场竞争力，而小型煤炭企业则面临较大的竞争压力。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国际煤炭市场价格波动较大，我国煤炭企业需关注国际市场动态，加强与国际煤炭企业的合作与交流，提高国际竞争力。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我国煤炭企业在开采成本、资源储备和运输等方面具有一定的竞争优势，但也需要加强技术创新、提高产品质量和降低成本。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受国内外市场需求、政策法规和能源价格等因素影响，煤炭价格波动较大。未来几年，预计煤炭价格将保持稳定或略有上涨。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煤炭开采成本主要包括人力、物资、税费等方面。降低成本是提高企业竞争力的关键，企业需要加强内部管理、提高生产效率、降低物资消耗和减少浪费。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企业应制定科学合理的成本控制措施，加强成本核算和监督，确保成本控制目标的实现。同时，政府也应加强煤炭行业的监管，推动行业健康发展。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产品价格与成本分析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煤矿产品入市调查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采用问卷调查、访谈、观察和数据分析等多种方法，以确保调查结果的全面性和准确性。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根据煤矿产品的市场分布和特点，选择具有代表性的煤矿企业作为样本，确保调查结果能够反映整个行业的实际情况。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调查方法与样本选择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调查内容与问题设计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主要涉及煤矿产品的市场需求、竞争格局、价格走势、技术发展趋势等方面。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问题设计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针对调查内容，设计具有针对性的问题，确保能够获取到详实、准确的数据。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对收集到的数据进行整理、分类和汇总，以便进行深入分析。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运用统计分析、比较分析和因果分析等方法，对调查结果进行深入分析，并得出结论和建议。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根据分析结果，撰写具有说服力和可操作性的研究报告，为煤矿企业制定市场策略提供参考。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煤矿产品入市策略建议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根据市场需求和竞争情况，确定煤矿产品的目标市场和消费群体，以及产品的核心卖点。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通过技术创新、品质提升、服务优化等方式，使煤矿产品在市场上具有独特性和竞争优势。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54" r="13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制定市场推广计划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根据目标市场的特点，制定有针对性的市场推广策略，包括广告宣传、促销活动、渠道拓展等。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通过品牌形象塑造、品牌传播等方式，提升煤矿产品的知名度和美誉度，增强消费者对品牌的认同感和忠诚度。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通过优化供应商选择、加强物流管理等方式，降低采购成本、提高供货效率，实现供应链的高效运作。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通过精细化管理、降低浪费等方式，控制生产成本和运营成本，提高煤矿产品的盈利能力和市场竞争力。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https://d.book118.com/757145023036006033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2024-09-06T13:37:27.909</cp:lastPrinted>
  <dcterms:created xsi:type="dcterms:W3CDTF">2024-09-06T05:37:27Z</dcterms:created>
  <dcterms:modified xsi:type="dcterms:W3CDTF">2024-09-06T05:37:29Z</dcterms:modified>
</cp:coreProperties>
</file>