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FB7F8-3351-41D9-BA4D-A2D269D2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9D827-2DCD-4538-8D69-FC9745A3B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FFF2-031B-42CA-9D12-B6470E40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39786-BEC2-4520-A392-D73E96296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9F0B2-5870-4793-9C35-37F18DD9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C25A7-987F-4A81-AE64-9D034464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B4498-9751-4B53-AD52-DF69EF1D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3AD92-6816-4EDB-8E3E-33D0F0F9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2F861-45AB-433A-9BD6-AB64293C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032DA-A281-4588-83F3-D474B8AF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BC3C-ACD4-40DE-BC23-016E93C9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503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留置尿管护理插图PPT\n## 1.留置尿管护理的基本概念与重要性\n### 1.1留置尿管护理的定义与目的\n### 1.2留置尿管护理的重要性及影响\n### 1.3留置尿管护理与患者生活质量的关系\n## 2.留置尿管护理的操作流程与方法\n### 2.1留置尿管的类型与选择\n### 2.2留置尿管护理的操作步骤与技巧\n### 2.3留置尿管护理的注意事项与禁忌\n## 3.留置尿管护理的并发症与预防\n### 3.1留置尿管护理的常见并发症\n### 3.2留置尿管护理并发症的原因与预防\n### 3.3留置尿管护理并发症的处理与护理\n## 4.留置尿管护理的观察与评估\n### 4.1留置尿管护理的观察指标与方法\n### 4.2留置尿管护理的评估内容与标准\n### 4.3留置尿管护理的评估结果与干预措施\n## 5.留置尿管护理的教育与培训\n### 5.1留置尿管护理的教育目标与内容\n### 5.2留置尿管护理的培训方式与方法\n### 5.3留置尿管护理的教育效果与反馈\n## 6.留置尿管护理的管理与质量控制\n### 6.1留置尿管护理的组织与管理体系\n### 6.2留置尿管护理的质量控制标准与措施\n### 6.3留置尿管护理的持续改进与成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留置尿管护理插图PPT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留置尿管护理的基本概念与重要性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留置尿管护理是指对留置尿管的患者进行系统、全面的护理干预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保持尿管的通畅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预防尿路感染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目的：确保患者舒适、安全地度过留置尿管期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留置尿管护理的定义与目的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留置尿管护理的重要性及影响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3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重要性：留置尿管护理是泌尿外科、重症监护等领域的重要组成部分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对于手术患者：减少术后并发症，提高手术成功率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对于重症患者：监测尿量，评估肾功能，指导治疗</a:t>
                </a:r>
                <a:endParaRPr/>
              </a:p>
            </p:txBody>
          </p:sp>
          <p:sp>
            <p:nvSpPr>
              <p:cNvPr id="24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影响：良好的留置尿管护理可以缩短患者住院时间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提高医疗资源利用率</a:t>
                </a:r>
                <a:endParaRPr/>
              </a:p>
            </p:txBody>
          </p:sp>
          <p:sp>
            <p:nvSpPr>
              <p:cNvPr id="24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留置尿管护理对患者生活质量的影响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：减轻患者的不适感，提高生活质量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：减轻患者的焦虑、抑郁情绪，提高心理适应能力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康复进程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：促进患者康复，缩短住院时间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留置尿管护理对患者生活质量的提升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自我护理能力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：教会患者正确的尿管护理方法，减少并发症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：让患者了解留置尿管护理的重要性，积极配合治疗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留置尿管护理的操作流程与方法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留置尿管的类型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气囊尿管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：适用于短期留置，刺激性较小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硅胶尿管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：适用于长期留置，舒适度较高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：适用于特殊患者，如肾移植患者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选择合适的尿管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根据患者的病情、治疗需求、舒适度等因素选择合适的尿管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考虑尿管的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留置尿管的类型与选择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：严格执行无菌操作，减少感染风险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：确保尿管质量完好，无破损、堵塞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润滑尿管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：减轻插入时的刺激，提高舒适度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：掌握正确的插入角度和深度，避免损伤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固定尿管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：确保尿管固定牢固，防止脱落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无菌手套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尿管通畅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：定期冲洗尿管，防止堵塞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尿管打折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：确保尿管放置顺畅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留置尿管护理的操作步骤与技巧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保持尿管清洁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：定期更换尿袋，保持尿管周围皮肤清洁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观察尿量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：监测尿量，评估患者肾功能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定期冲洗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：根据患者情况，定期冲洗尿管，防止堵塞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暴力拔管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长时间憋尿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：以免影响膀胱功能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不洁操作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：严格执行无菌操作，减少感染风险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留置尿管护理的注意事项与禁忌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留置尿管护理的并发症与预防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尿管堵塞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尿道损伤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膀胱痉挛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原因：尿管污染、细菌逆行感染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预防：保持尿管清洁、定期更换尿袋、合理使用抗生素</a:t>
                </a:r>
                <a:endParaRPr/>
              </a:p>
            </p:txBody>
          </p:sp>
          <p:pic>
            <p:nvPicPr>
              <p:cNvPr id="3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尿管堵塞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原因：尿垢沉积、尿液浓缩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预防：定期冲洗尿管、保持尿管通畅、避免长时间憋尿</a:t>
                </a:r>
                <a:endParaRPr/>
              </a:p>
            </p:txBody>
          </p:sp>
          <p:pic>
            <p:nvPicPr>
              <p:cNvPr id="4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尿道损伤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原因：尿管插入不当、暴力拔管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预防：掌握正确的插入技巧、避免暴力拔管</a:t>
                </a:r>
                <a:endParaRPr/>
              </a:p>
            </p:txBody>
          </p:sp>
          <p:pic>
            <p:nvPicPr>
              <p:cNvPr id="4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膀胱痉挛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原因：尿管刺激、膀胱过度充盈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预防：给予解痉药物、避免长时间憋尿、定期放尿</a:t>
                </a:r>
                <a:endParaRPr/>
              </a:p>
            </p:txBody>
          </p:sp>
          <p:pic>
            <p:nvPicPr>
              <p:cNvPr id="5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留置尿管护理并发症的原因与预防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留置尿管护理并发症的处理与护理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5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处理：留取尿液培养，根据结果使用抗生素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护理：保持尿管清洁，定期更换尿袋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尿管堵塞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处理：冲洗尿管，必要时更换尿管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护理：定期冲洗尿管，保持尿管通畅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尿道损伤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处理：根据损伤程度采取相应处理措施，如换药、消炎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护理：保持伤口清洁，避免感染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膀胱痉挛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处理：给予解痉药物，缓解痉挛症状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护理：避免膀胱过度充盈，定期放尿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https://d.book118.com/757145030046006043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留置尿管护理插图PPT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2024-09-17T01:10:57.501</cp:lastPrinted>
  <dcterms:created xsi:type="dcterms:W3CDTF">2024-09-16T17:10:57Z</dcterms:created>
  <dcterms:modified xsi:type="dcterms:W3CDTF">2024-09-16T17:10:59Z</dcterms:modified>
</cp:coreProperties>
</file>