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494BBF-8196-4D08-909D-8F9699370A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BAC2F4-E062-4194-9597-ACC4349029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33D6F6-8266-4552-9107-7BC2211862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852E43-F66F-4E95-AC5A-CF9F05D422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3CF5B4-E35F-4613-861A-7E4A2982BC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821721-3D52-46C5-AF21-BCDC4C85F1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EDF9CE-E4B4-4645-BA23-6734A10CBF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C07439-A364-4138-AF45-A96347157B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AE45DD-F6FF-4393-A350-A86F31A3E4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B834E5-6ED2-4681-BDE7-7144A293A3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D678F5-AC2D-4598-9592-B5A207F876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14604106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电气专业安全常识详解课件</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电气安全概述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电气安全基础知识</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电气设备安全</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电气事故预防与处理</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个人防护与安全意识培养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电气安全概述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电气安全的重要性</a:t>
              </a:r>
            </a:p>
          </p:txBody>
        </p:sp>
      </p:grpSp>
      <p:sp>
        <p:nvSpPr>
          <p:cNvPr id="41" name="AutoShape 41"/>
          <p:cNvSpPr/>
          <p:nvPr/>
        </p:nvSpPr>
        <p:spPr>
          <a:xfrm>
            <a:off x="6572250" y="4836001"/>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维护生产正常运行</a:t>
            </a:r>
            <a:endParaRPr lang="en-US" sz="1100"/>
          </a:p>
        </p:txBody>
      </p:sp>
      <p:sp>
        <p:nvSpPr>
          <p:cNvPr id="42" name="AutoShape 42"/>
          <p:cNvSpPr/>
          <p:nvPr/>
        </p:nvSpPr>
        <p:spPr>
          <a:xfrm>
            <a:off x="6572250" y="5119283"/>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电气安全是生产过程中的重要环节，能够保障生产线的稳定运行，提高生产效率。</a:t>
            </a:r>
            <a:endParaRPr lang="en-US" sz="1100"/>
          </a:p>
        </p:txBody>
      </p:sp>
      <p:sp>
        <p:nvSpPr>
          <p:cNvPr id="43" name="AutoShape 43"/>
          <p:cNvSpPr/>
          <p:nvPr/>
        </p:nvSpPr>
        <p:spPr>
          <a:xfrm>
            <a:off x="6572250" y="1278982"/>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保障人员安全</a:t>
            </a:r>
            <a:endParaRPr lang="en-US" sz="1100"/>
          </a:p>
        </p:txBody>
      </p:sp>
      <p:sp>
        <p:nvSpPr>
          <p:cNvPr id="44" name="AutoShape 44"/>
          <p:cNvSpPr/>
          <p:nvPr/>
        </p:nvSpPr>
        <p:spPr>
          <a:xfrm>
            <a:off x="6572250" y="1564591"/>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电气安全直接关系到操作人员和维修人员的生命安全，避免触电、电击等事故发生。</a:t>
            </a:r>
            <a:endParaRPr lang="en-US" sz="1100"/>
          </a:p>
        </p:txBody>
      </p:sp>
      <p:sp>
        <p:nvSpPr>
          <p:cNvPr id="45" name="AutoShape 45"/>
          <p:cNvSpPr/>
          <p:nvPr/>
        </p:nvSpPr>
        <p:spPr>
          <a:xfrm>
            <a:off x="6572250" y="3063763"/>
            <a:ext cx="3341183" cy="427323"/>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保护设备完好</a:t>
            </a:r>
            <a:endParaRPr lang="en-US" sz="1100"/>
          </a:p>
        </p:txBody>
      </p:sp>
      <p:sp>
        <p:nvSpPr>
          <p:cNvPr id="46" name="AutoShape 46"/>
          <p:cNvSpPr/>
          <p:nvPr/>
        </p:nvSpPr>
        <p:spPr>
          <a:xfrm>
            <a:off x="6572250" y="3336829"/>
            <a:ext cx="4606550" cy="1401455"/>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电气设备的安全运行能够确保设备不受损坏，延长使用寿命，降低维修成本。</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强化安全意识</a:t>
            </a:r>
            <a:endParaRPr lang="en-US" sz="1100"/>
          </a:p>
        </p:txBody>
      </p:sp>
      <p:sp>
        <p:nvSpPr>
          <p:cNvPr id="18" name="AutoShape 18"/>
          <p:cNvSpPr/>
          <p:nvPr/>
        </p:nvSpPr>
        <p:spPr>
          <a:xfrm>
            <a:off x="3626579" y="1715929"/>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遵守安全规定</a:t>
            </a:r>
            <a:endParaRPr lang="en-US" sz="1100"/>
          </a:p>
        </p:txBody>
      </p:sp>
      <p:sp>
        <p:nvSpPr>
          <p:cNvPr id="19" name="AutoShape 19"/>
          <p:cNvSpPr/>
          <p:nvPr/>
        </p:nvSpPr>
        <p:spPr>
          <a:xfrm>
            <a:off x="3626579" y="3179636"/>
            <a:ext cx="7364174" cy="43714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定期检查维护</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电气安全的基本原则</a:t>
              </a:r>
            </a:p>
          </p:txBody>
        </p:sp>
      </p:grpSp>
      <p:sp>
        <p:nvSpPr>
          <p:cNvPr id="42" name="AutoShape 42"/>
          <p:cNvSpPr/>
          <p:nvPr/>
        </p:nvSpPr>
        <p:spPr>
          <a:xfrm>
            <a:off x="3626579" y="4823472"/>
            <a:ext cx="7364174" cy="120449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加强员工的安全意识培训，提高员工对电气安全的重视程度。</a:t>
            </a:r>
            <a:endParaRPr lang="en-US" sz="1100"/>
          </a:p>
        </p:txBody>
      </p:sp>
      <p:sp>
        <p:nvSpPr>
          <p:cNvPr id="43" name="AutoShape 43"/>
          <p:cNvSpPr/>
          <p:nvPr/>
        </p:nvSpPr>
        <p:spPr>
          <a:xfrm>
            <a:off x="3626579" y="1878013"/>
            <a:ext cx="7364174" cy="115767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严格遵守国家和地方的安全规定，确保电气设备和操作符合标准。</a:t>
            </a:r>
            <a:endParaRPr lang="en-US" sz="1100"/>
          </a:p>
        </p:txBody>
      </p:sp>
      <p:sp>
        <p:nvSpPr>
          <p:cNvPr id="44" name="AutoShape 44"/>
          <p:cNvSpPr/>
          <p:nvPr/>
        </p:nvSpPr>
        <p:spPr>
          <a:xfrm>
            <a:off x="3626579" y="3370295"/>
            <a:ext cx="7364174" cy="1157678"/>
          </a:xfrm>
          <a:prstGeom prst="rect">
            <a:avLst/>
          </a:prstGeom>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对电气设备进行定期检查和维护，及时发现并排除安全隐患。</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案例一</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某工厂因未安装漏电保护器而导致触电事故，造成人员伤亡和设备损坏。</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案例二</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某家庭因电线老化未及时更换，引发火灾事故，造成财产损失。</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分析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通过案例分析，总结事故原因和教训，加强电气安全防范措施。</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电气安全事故案例分析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电气安全基础知识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理解电流与电压的概念及其对电气安全的影响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电流是电荷在导体中的流动，而电压是电场对电荷的作用力。电流和电压是电气系统的基本参数，对电气设备和系统的运行具有重要影响。不适当的电流和电压可能导致设备过热、损坏或引发电气事故。</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电流与电压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了解绝缘材料的作用及安全距离的重要性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绝缘材料是用来隔离带电部分的材料，如塑料、橡胶等。它们能够防止电流通过，从而保护人员和设备安全。安全距离则是为了保证人员和设备在接近带电体时不会发生危险而设定的距离。遵循安全距离是防止触电事故的重要措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绝缘材料与安全距离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理解接地与接零的概念及其在电气安全中的作用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接地是将电气设备的某一部分通过导体与大地相连，以提供一个安全的参考电位。接零则是将电气设备的保护线连接到零线上，以实现短路保护。正确的接地和接零能够减少触电和火灾的风险。</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接地与接零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https://d.book118.com/757146041066006030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2024-09-02T02:53:32.474</cp:lastPrinted>
  <dcterms:created xsi:type="dcterms:W3CDTF">2024-09-01T18:53:32Z</dcterms:created>
  <dcterms:modified xsi:type="dcterms:W3CDTF">2024-09-01T18:53:34Z</dcterms:modified>
</cp:coreProperties>
</file>