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5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142AE-8720-4993-B9B7-186C2E098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D5FF7-92A4-4274-B1FF-95E146752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AFE1B-96DB-458E-AD40-332A729EF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2DA85-1D81-42BA-A13F-B69934CB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D398F-7618-4FCD-B925-DCC6D4B06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7727D5-B15E-4F58-BEE7-DC27EDE9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1EF3B-4D52-4A50-8A85-41753FC3E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959BA-6061-431D-AB1F-7D6EC4565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B6F8B-DDFC-428E-8BF7-76DB86514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AEF6C-348A-4958-8C68-B1A223ABD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9A47D-D439-44E0-83FD-D36277600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53" r:id="rId2"/>
    <p:sldLayoutId id="2147487754" r:id="rId3"/>
    <p:sldLayoutId id="2147487755" r:id="rId4"/>
    <p:sldLayoutId id="2147487756" r:id="rId5"/>
    <p:sldLayoutId id="2147487757" r:id="rId6"/>
    <p:sldLayoutId id="2147487758" r:id="rId7"/>
    <p:sldLayoutId id="2147487759" r:id="rId8"/>
    <p:sldLayoutId id="2147487760" r:id="rId9"/>
    <p:sldLayoutId id="2147487761" r:id="rId10"/>
    <p:sldLayoutId id="214748776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46041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云计算中的负载均衡技术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云计算中的负载均衡技术概述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云计算中的负载均衡技术原理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云计算中的负载均衡技术发展趋势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云计算中的负载均衡技术应用场景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总结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云计算中的负载均衡技术概述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负载均衡的定义</a:t>
            </a:r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负载均衡是一种网络技术，用于在多个服务器之间分配负载，以提高系统的性能和可靠性。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负载均衡可以确保请求在服务器之间均匀分布，避免单个服务器过载。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负载均衡可以提供高可用性，当某个服务器出现故障时，负载均衡器可以将请求转发到其他健康的服务器上。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负载均衡可以提高系统的可扩展性，通过增加服务器数量来满足不断增长的需求。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负载均衡的作用</a:t>
            </a:r>
            <a:endParaRPr lang="zh-CN" altLang="en-US"/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提高系统可用性：通过将请求分配到多个服务器，提高系统的可用性和可靠性。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提高系统性能：通过将请求分配到多个服务器，提高系统的性能和响应速度。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提高系统可扩展性：通过将请求分配到多个服务器，提高系统的可扩展性和灵活性。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提高系统安全性：通过将请求分配到多个服务器，提高系统的安全性和抗攻击能力。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负载均衡的实现方式</a:t>
            </a:r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轮询：将请求轮流发送到各个服务器，实现负载均衡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加权轮询：根据服务器的处理能力，分配不同的权重，实现负载均衡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随机：随机选择服务器，实现负载均衡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最小连接数：选择当前连接数最少的服务器，实现负载均衡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基于IP地址的哈希：根据IP地址进行哈希运算，选择服务器，实现负载均衡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基于URL的哈希：根据URL进行哈希运算，选择服务器，实现负载均衡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云计算中的负载均衡技术原理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负载均衡的工作原理</a:t>
            </a:r>
            <a:endParaRPr lang="zh-CN" altLang="en-US"/>
          </a:p>
        </p:txBody>
      </p:sp>
      <p:sp>
        <p:nvSpPr>
          <p:cNvPr id="1049174" name="矩形: 圆角 23"/>
          <p:cNvSpPr/>
          <p:nvPr>
            <p:custDataLst>
              <p:tags r:id="rId2"/>
            </p:custDataLst>
          </p:nvPr>
        </p:nvSpPr>
        <p:spPr>
          <a:xfrm>
            <a:off x="608400" y="1502855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76" name="矩形: 圆角 24"/>
          <p:cNvSpPr/>
          <p:nvPr>
            <p:custDataLst>
              <p:tags r:id="rId3"/>
            </p:custDataLst>
          </p:nvPr>
        </p:nvSpPr>
        <p:spPr>
          <a:xfrm>
            <a:off x="742395" y="1637485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4"/>
            </p:custDataLst>
          </p:nvPr>
        </p:nvSpPr>
        <p:spPr>
          <a:xfrm>
            <a:off x="742395" y="2061698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负载均衡器：负责将请求分发到多个服务器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80" name="矩形: 圆角 31"/>
          <p:cNvSpPr/>
          <p:nvPr>
            <p:custDataLst>
              <p:tags r:id="rId5"/>
            </p:custDataLst>
          </p:nvPr>
        </p:nvSpPr>
        <p:spPr>
          <a:xfrm>
            <a:off x="608400" y="311587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82" name="矩形: 圆角 32"/>
          <p:cNvSpPr/>
          <p:nvPr>
            <p:custDataLst>
              <p:tags r:id="rId6"/>
            </p:custDataLst>
          </p:nvPr>
        </p:nvSpPr>
        <p:spPr>
          <a:xfrm>
            <a:off x="742395" y="3250510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7"/>
            </p:custDataLst>
          </p:nvPr>
        </p:nvSpPr>
        <p:spPr>
          <a:xfrm>
            <a:off x="742395" y="3674722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负载均衡策略：包括轮询、最小连接数、响应时间等，根据不同的策略将请求分配到不同的服务器上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86" name="矩形: 圆角 35"/>
          <p:cNvSpPr/>
          <p:nvPr>
            <p:custDataLst>
              <p:tags r:id="rId8"/>
            </p:custDataLst>
          </p:nvPr>
        </p:nvSpPr>
        <p:spPr>
          <a:xfrm>
            <a:off x="608400" y="472953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88" name="矩形: 圆角 36"/>
          <p:cNvSpPr/>
          <p:nvPr>
            <p:custDataLst>
              <p:tags r:id="rId9"/>
            </p:custDataLst>
          </p:nvPr>
        </p:nvSpPr>
        <p:spPr>
          <a:xfrm>
            <a:off x="742395" y="4864169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10"/>
            </p:custDataLst>
          </p:nvPr>
        </p:nvSpPr>
        <p:spPr>
          <a:xfrm>
            <a:off x="742395" y="5288382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负载均衡效果：提高系统的可用性和性能，降低服务器的负载压力，提高用户体验。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2" name="矩形: 圆角 48"/>
          <p:cNvSpPr/>
          <p:nvPr>
            <p:custDataLst>
              <p:tags r:id="rId11"/>
            </p:custDataLst>
          </p:nvPr>
        </p:nvSpPr>
        <p:spPr>
          <a:xfrm>
            <a:off x="6189210" y="1502855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94" name="矩形: 圆角 49"/>
          <p:cNvSpPr/>
          <p:nvPr>
            <p:custDataLst>
              <p:tags r:id="rId12"/>
            </p:custDataLst>
          </p:nvPr>
        </p:nvSpPr>
        <p:spPr>
          <a:xfrm>
            <a:off x="6323205" y="1637485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13"/>
            </p:custDataLst>
          </p:nvPr>
        </p:nvSpPr>
        <p:spPr>
          <a:xfrm>
            <a:off x="6323205" y="2061698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健康检查：定期检查服务器的健康状况，确保请求被分配到健康的服务器上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8" name="矩形: 圆角 45"/>
          <p:cNvSpPr/>
          <p:nvPr>
            <p:custDataLst>
              <p:tags r:id="rId14"/>
            </p:custDataLst>
          </p:nvPr>
        </p:nvSpPr>
        <p:spPr>
          <a:xfrm>
            <a:off x="6189210" y="311587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00" name="矩形: 圆角 46"/>
          <p:cNvSpPr/>
          <p:nvPr>
            <p:custDataLst>
              <p:tags r:id="rId15"/>
            </p:custDataLst>
          </p:nvPr>
        </p:nvSpPr>
        <p:spPr>
          <a:xfrm>
            <a:off x="6323205" y="3250510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16"/>
            </p:custDataLst>
          </p:nvPr>
        </p:nvSpPr>
        <p:spPr>
          <a:xfrm>
            <a:off x="6323205" y="3674722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负载均衡算法：包括随机算法、轮询算法、最小连接数算法等，根据不同的算法将请求分配到不同的服务器上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负载均衡的算法</a:t>
            </a:r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轮询算法：将请求轮流发送到各个服务器，实现负载均衡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加权轮询算法：根据服务器的处理能力，给每个服务器分配不同的权重，实现负载均衡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最小连接数算法：将请求发送到连接数最少的服务器，实现负载均衡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基于性能的算法：根据服务器的性能，将请求发送到性能最好的服务器，实现负载均衡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负载均衡的部署方式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https://d.book118.com/757146041154006043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1_1"/>
  <p:tag name="KSO_WM_UNIT_INDEX" val="1_1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3_1"/>
  <p:tag name="KSO_WM_UNIT_INDEX" val="1_3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5_1"/>
  <p:tag name="KSO_WM_UNIT_INDEX" val="1_5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2_1"/>
  <p:tag name="KSO_WM_UNIT_INDEX" val="1_2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4_1"/>
  <p:tag name="KSO_WM_UNIT_INDEX" val="1_4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Office Theme</vt:lpstr>
      <vt:lpstr>云计算中的负载均衡技术</vt:lpstr>
      <vt:lpstr>目录</vt:lpstr>
      <vt:lpstr>添加章节标题</vt:lpstr>
      <vt:lpstr>云计算中的负载均衡技术概述</vt:lpstr>
      <vt:lpstr>负载均衡的定义</vt:lpstr>
      <vt:lpstr>负载均衡的作用</vt:lpstr>
      <vt:lpstr>负载均衡的实现方式</vt:lpstr>
      <vt:lpstr>云计算中的负载均衡技术原理</vt:lpstr>
      <vt:lpstr>负载均衡的工作原理</vt:lpstr>
      <vt:lpstr>负载均衡的算法</vt:lpstr>
      <vt:lpstr>负载均衡的部署方式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2024-09-17T22:24:41.142</cp:lastPrinted>
  <dcterms:created xsi:type="dcterms:W3CDTF">2024-09-17T14:24:41Z</dcterms:created>
  <dcterms:modified xsi:type="dcterms:W3CDTF">2024-09-17T14:24:43Z</dcterms:modified>
</cp:coreProperties>
</file>