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2DD8A1-457E-4D99-8194-B27F8336E2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B51C7B-AD3B-49E0-BBB0-EB84E6912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82FABE-4B78-4C42-A65C-0E94CBB570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F53E2C-58D7-444E-936E-AFDE78DA82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93E397-9A20-41D7-BE51-D9EB18259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342185-88C1-4782-A793-12503EC374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9ADBE3-0DB4-4E42-BD2A-29FD25E61B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7F07B1-15AB-4DEA-BE20-5CFE48A51A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BB1C7D-E702-433B-BE67-893764B269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D1CA1A-B954-4943-AC53-14EED883DC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BFBF65-E4FF-4326-91A9-E5A0392F16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71500630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糖尿病与痛风健康管理与健康政策的结合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糖尿病与痛风健康管理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健康政策在糖尿病与痛风管理中的应用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糖尿病与痛风健康管理与健康政策结合实践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推进糖尿病与痛风健康管理与健康政策结合的建议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探讨糖尿病与痛风健康管理的现状和挑战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分析健康政策在糖尿病与痛风健康管理中的作用和影响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提出结合健康政策改进糖尿病与痛风健康管理的建议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0000" b="10000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糖尿病与痛风概述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糖尿病是一种慢性代谢性疾病，主要表现为高血糖，可导致多种并发症，如心血管疾病、肾病、视网膜病变等。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痛风是一种由于尿酸代谢异常引起的关节炎性疾病，表现为关节疼痛、肿胀、红斑等症状，严重者可导致关节畸形和功能障碍。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糖尿病与痛风在发病机制、危险因素和并发症等方面存在联系，需要综合管理。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糖尿病与痛风健康管理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健康管理定义及重要性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健康管理定义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健康管理是指对个人或人群的健康危险因素进行全面监测、分析、评估、预测，并通过提供健康咨询和指导，对生活方式和疾病进行干预和控制的过程。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健康管理对于预防和控制糖尿病和痛风等慢性疾病具有重要意义，可以降低疾病发病率和死亡率，提高患者生活质量。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制定个性化的饮食计划，控制总热量摄入，减少高糖、高脂肪和高盐食物的摄入，增加蔬菜、水果和全谷物的摄入。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根据患者病情和医生建议，选择合适的降糖药物和胰岛素治疗，控制血糖水平。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定期监测血糖、血压、血脂等指标，及时发现并处理并发症，减少疾病对身体的影响。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运动管理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制定适合患者的运动计划，增加有氧运动和力量训练，提高身体代谢水平和免疫力。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糖尿病健康管理策略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痛风健康管理策略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饮食管理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限制高嘌呤食物的摄入，如动物内脏、海鲜等，减少酒精摄入，鼓励患者多喝水。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根据患者病情和医生建议，选择合适的降尿酸药物和抗炎药物治疗，控制痛风发作。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运动管理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适当进行有氧运动，如散步、游泳等，避免剧烈运动导致关节损伤。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并发症预防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定期监测尿酸水平、肾功能等指标，及时发现并处理并发症，减少疾病对身体的影响。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健康政策在糖尿病与痛风管理中的应用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健康政策是由政府或其他权威机构制定的一系列策略、计划和行动，旨在改善人群健康水平，降低疾病负担。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健康政策定义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通过制定和实施健康政策，可以引导社会各方面资源投入健康领域，提高公众健康意识和技能，促进全民健康素养提升。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健康政策作用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健康政策概述及作用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糖尿病筛查与诊断政策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推广糖尿病筛查项目，提高早期诊断率，降低并发症风险。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糖尿病教育与宣传政策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加强糖尿病知识普及，提高患者对疾病的认知和自我管理能力。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糖尿病饮食与运动指导政策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推广科学合理的饮食和运动方案，帮助患者控制血糖、血脂等代谢指标。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糖尿病并发症防治政策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加强并发症的监测和防治工作，降低患者残疾率和死亡率。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针对糖尿病的健康政策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https://d.book118.com/757150063016006035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2024-09-09T09:19:27.173</cp:lastPrinted>
  <dcterms:created xsi:type="dcterms:W3CDTF">2024-09-09T01:19:27Z</dcterms:created>
  <dcterms:modified xsi:type="dcterms:W3CDTF">2024-09-09T01:19:29Z</dcterms:modified>
</cp:coreProperties>
</file>