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F3272-6C3A-4906-943A-A20303B46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54C1F-157E-44CB-AAD2-BF23221EF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62F09-3B68-4E2D-9587-10454E759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859D0-DF5C-4AEA-854D-C4C6DB21F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D488B6-A18C-46B9-B7DB-01C03A1F7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D8247F-5651-469B-8D89-C6AFFD64E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9754D9-2124-463A-954A-39DC9A81B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83693-E519-4C59-A194-A0D3B6725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57DFB-6F78-421E-9D01-E500D0F03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7E9A9-A45F-4D14-8975-C3112F33A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A8F56-4093-4D61-9FAD-06B546CE7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50122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公司的竞争优势与SWOT分析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27384"/>
            <a:ext cx="12193201" cy="6885384"/>
          </a:xfrm>
          <a:prstGeom prst="rect">
            <a:avLst/>
          </a:pr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00" y="-18281"/>
            <a:ext cx="4559829" cy="6876288"/>
          </a:xfrm>
          <a:custGeom>
            <a:rect l="l" t="t" r="r" b="b"/>
            <a:pathLst>
              <a:path w="4106963" h="4299942">
                <a:moveTo>
                  <a:pt x="0" y="0"/>
                </a:moveTo>
                <a:lnTo>
                  <a:pt x="3398556" y="0"/>
                </a:lnTo>
                <a:lnTo>
                  <a:pt x="4106964" y="1472607"/>
                </a:lnTo>
                <a:lnTo>
                  <a:pt x="2724810" y="4299942"/>
                </a:lnTo>
                <a:lnTo>
                  <a:pt x="0" y="4299942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0" y="-27384"/>
            <a:ext cx="4497967" cy="6877824"/>
          </a:xfrm>
          <a:custGeom>
            <a:rect l="l" t="t" r="r" b="b"/>
            <a:pathLst>
              <a:path w="3545129" h="4299942">
                <a:moveTo>
                  <a:pt x="0" y="0"/>
                </a:moveTo>
                <a:lnTo>
                  <a:pt x="2836722" y="0"/>
                </a:lnTo>
                <a:lnTo>
                  <a:pt x="3545130" y="1472607"/>
                </a:lnTo>
                <a:lnTo>
                  <a:pt x="2162976" y="4299942"/>
                </a:lnTo>
                <a:lnTo>
                  <a:pt x="0" y="429994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616" y="2375084"/>
            <a:ext cx="3202757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900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公司背景与简介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内部环境分析（SW）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外部环境分析（OT）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战略选择与制定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公司背景与简介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本公司于XXXX年成立，至今已有XX余年的发展历程。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292" r="22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公司经历了初创期、成长期、成熟期和转型升级期等阶段，逐步发展壮大。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在发展过程中，公司成功抓住了市场机遇，实现了多次跨越式发展，包括成功上市、并购重组等。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重大事件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公司成立时间及发展历程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主营业务与产品介绍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主营业务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公司主要从事XXXX、XXXX、XXXX等业务领域，形成了完整的产业链和多元化的业务布局。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公司的主要产品包括XXXX、XXXX、XXXX等，具有品质优良、性能稳定、价格合理等特点，深受客户好评。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研发投入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公司高度重视产品研发和创新，每年投入大量资金用于新产品、新技术的研发和推广。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公司在所处行业中具有较高的市场份额，是行业内的领军企业之一。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社会贡献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公司的品牌知名度和美誉度较高，在市场上具有较强的竞争力和影响力。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公司积极履行社会责任，为社会发展做出了积极贡献，赢得了社会各界的广泛认可和赞誉。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市场地位及影响力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通过优化生产流程、降低生产成本，公司在市场上获得价格竞争优势。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高效的生产流程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随着生产规模的扩大，单位产品的成本逐渐降低，提高整体盈利能力。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规模经济效应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优化供应链管理，降低采购成本，进一步控制成本。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根据客户需求提供定制化服务，满足不同消费者的个性化需求。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独特的产品设计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公司注重产品研发和设计，打造出独特、具有吸引力的产品。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持续进行技术创新和产品升级，保持产品的领先地位。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公司在市场上拥有较高的品牌知名度和美誉度。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强大的品牌知名度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品牌覆盖多个领域和市场，形成强大的品牌矩阵。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广泛的品牌覆盖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通过多种渠道进行品牌传播和推广，提高品牌曝光度和影响力。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积极的品牌传播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品牌影响力优势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83" r="12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良好的合作关系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与各大渠道商建立长期稳定的合作关系，确保销售渠道的畅通无阻。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多元化的销售渠道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公司建立多元化的销售渠道，包括线上、线下、直销、代理等。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强大的销售网络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销售网络遍布全国乃至全球，能够快速响应市场需求。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SWOT分析是一种战略规划工具，用于评估公司的内部优势（Strengths）、劣势（Weaknesses）、外部机会（Opportunities）和威胁（Threats）。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帮助公司识别并聚焦自身的核心竞争力和潜在机遇，同时规避风险和应对挑战。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通过收集内部和外部信息，进行系统的分类、整理和分析，形成SWOT矩阵。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确定分析目标、收集相关信息、进行内外部分析、构建SWOT矩阵、制定战略计划。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分析方法及步骤介绍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https://d.book118.com/757150122020006044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2024-09-18T07:04:35.993</cp:lastPrinted>
  <dcterms:created xsi:type="dcterms:W3CDTF">2024-09-17T23:04:36Z</dcterms:created>
  <dcterms:modified xsi:type="dcterms:W3CDTF">2024-09-17T23:04:38Z</dcterms:modified>
</cp:coreProperties>
</file>