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31E02-222F-43F0-AA09-3FD8C4F8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31694-E792-4F1C-89ED-5A2134328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21C29-F5A5-4728-A883-A9E72969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6BC36-3492-49D6-81CC-B8D2D1E0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0558C-E702-4301-B31C-BEDE4A84E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C1F43-3418-4411-BBB8-B8C9711F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8F110-BB70-4BD0-B49F-B0318157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8AAF7-7B29-444E-B9D6-7616393E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96C4A-5D7A-477C-8D5A-102502C1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FC80E-956C-4DD4-B542-26824642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21CDC-56DA-40FC-B196-2027FA7D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0141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煤炭行业经营管理制度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煤炭企业经营策略与规划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生产安全与环保要求及措施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资源整合与优化配置方案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财务管理与风险防范机制建设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人力资源管理及激励机制设计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政策法规影响及应对策略研究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我国煤炭资源储量丰富，分布广泛，为煤炭行业的发展提供了坚实的基础。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资源丰富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产业集中度提高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近年来，煤炭行业通过兼并重组等方式，产业集中度不断提高，大型煤炭企业集团逐渐成为主导。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随着国家对安全生产要求的不断提高，煤炭行业面临的安全生产压力也在持续加大。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煤炭行业现状及特点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我国煤炭市场庞大，但近年来受环保政策、能源结构调整等因素影响，国内煤炭需求增速逐渐放缓。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国际煤炭市场波动较大，受全球经济、地缘政治等多重因素影响，我国煤炭进出口量也有所波动。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333" r="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国内外市场的价格波动、贸易政策等因素都会对我国煤炭市场产生影响，需要密切关注国际市场动态。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国内外市场互动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随着国家对清洁能源的重视和推广，未来煤炭在能源结构中的比重将逐渐降低。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876" r="2287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能源结构调整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随着科技的进步，煤炭行业将向智能化、自动化方向发展，提高生产效率和安全性。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未来环保政策将持续收紧，对煤炭行业的环保要求也将更加严格，企业需要加强环保投入和治理。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煤炭企业经营策略与规划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企业定位与核心竞争力构建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根据煤炭市场趋势和企业自身条件，明确企业在行业中的定位，包括生产规模、产品品质、服务等方面。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明确企业定位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通过技术创新、管理优化、资源整合等手段，构建企业在煤炭开采、加工、运输等环节的核心竞争力，形成独特的竞争优势。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构建核心竞争力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4183" b="418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多元化经营策略探讨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产业链延伸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向煤炭产业链的上下游延伸，涉足煤化工、煤电联产等领域，提高产品附加值和企业盈利能力。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横向拓展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在煤炭领域外寻求新的增长点，如新能源、环保等领域，降低企业对单一产业的依赖。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在多元化经营过程中，加强风险管理，确保企业稳健发展。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战略规划制定及实施路径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根据企业定位和发展目标，制定长期和短期的战略规划，明确发展重点和实施步骤。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建立战略规划实施的监控和评估机制，及时发现和解决问题，确保战略目标的顺利实现。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资源保障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确保企业战略实施所需的资金、技术、人才等资源得到有效保障。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根据战略需求调整企业组织架构，优化管理流程，提高决策效率和执行力。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生产安全与环保要求及措施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安全监管机制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政府设立专门的安全监管机构，对煤炭企业进行定期或不定期的安全检查，确保企业遵守相关法规。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安全生产法规体系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国家制定了一系列关于煤炭安全生产的法律法规，如《安全生产法》、《矿山安全法》等，形成了完整的法规体系。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安全事故责任追究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对于发生的安全事故，政府将依法追究相关责任人的法律责任，包括刑事责任和行政责任。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国家制定了严格的环保法规，要求煤炭企业在生产过程中必须遵守环保标准，减少污染排放。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环保税收政策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政府通过征收环保税等手段，对煤炭企业的污染排放进行经济惩罚，促使企业采取环保措施。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绿色矿山建设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政府鼓励煤炭企业开展绿色矿山建设，通过采用先进的环保技术和设备，实现矿山的可持续发展。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环保政策对煤炭企业影响分析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安全生产和环保措施落实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企业应建立完善的安全管理制度，明确各级管理人员和员工的安全职责，确保安全生产责任制得到有效落实。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应急预案制定和演练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企业应制定完善的应急预案，并定期组织演练，提高应对突发事件的能力，减少事故损失。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企业应加强对员工的安全培训和教育，提高员工的安全意识和操作技能，减少人为因素造成的事故。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环保设施投入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企业应加大环保设施投入力度，采用先进的环保技术和设备，降低污染排放，提高资源利用效率。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资源整合与优化配置方案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https://d.book118.com/757150141005006025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2024-08-29T09:48:30.995</cp:lastPrinted>
  <dcterms:created xsi:type="dcterms:W3CDTF">2024-08-29T01:48:31Z</dcterms:created>
  <dcterms:modified xsi:type="dcterms:W3CDTF">2024-08-29T01:48:33Z</dcterms:modified>
</cp:coreProperties>
</file>