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4564EB-A33E-401A-8944-9EEC81386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54D3B5-F8D2-4B8E-A98E-7810DD5CF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252BE8-CD95-40C2-BE98-52F4CDA05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F0846B-BD66-4A3C-B9A8-B2AC7F948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D479D7-48B6-4940-A9A7-41B4852EA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FFF4F1-4940-4FC3-83F7-4BA3D09E3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2258D3-AA50-471A-A8BB-05A880134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2183C5-AB1D-4F70-9328-2CCCC89E3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A5C5F9-9746-41E4-89CD-24E47EBE9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368E48-2D28-4495-9273-E77C43337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FA3114-6B12-4811-8958-D6B45647C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7151163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公交系统消防培训课件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公交系统消防安全概述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火灾基础知识与预防措施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灭火器材使用及维护保养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应急疏散逃生技能培训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火灾报警与初期处置措施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总结回顾与考核评估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公交系统消防安全概述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公交车内大量使用塑料、橡胶等易燃材料，一旦起火，火势蔓延迅速。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易燃材料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公交车内空间相对封闭，火灾时烟雾难以排出，容易造成人员窒息。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封闭空间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公交车内人员密集，疏散困难，一旦发生火灾，容易造成人员伤亡。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人员密集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公交系统火灾危险性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427" b="134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消防安全法规与标准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国家消防法规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国家制定了一系列消防法规，对公共交通领域的消防安全提出了明确要求。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公共交通行业制定了相应的消防安全标准，包括车辆设计、消防设施配置、应急预案等方面。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企业规章制度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公交企业根据自身情况，制定了相应的消防安全规章制度，包括日常检查、定期演练、隐患排查等方面。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维护社会稳定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公交系统火灾事故容易引起社会恐慌和不稳定因素，加强消防安全管理有助于维护社会稳定。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提升企业形象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加强公交系统消防安全管理，提高应对火灾事故的能力，有助于提升公交企业的形象和公信力。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保障人民生命财产安全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公交系统作为城市重要的公共交通工具，其消防安全直接关系到广大乘客的生命财产安全。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公交系统消防安全重要性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https://d.book118.com/757151163002006032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2024-09-04T12:26:29.175</cp:lastPrinted>
  <dcterms:created xsi:type="dcterms:W3CDTF">2024-09-04T04:26:29Z</dcterms:created>
  <dcterms:modified xsi:type="dcterms:W3CDTF">2024-09-04T04:26:31Z</dcterms:modified>
</cp:coreProperties>
</file>