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52B92-07C9-482F-BBA0-D769D84D1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C312B-F6E8-4F58-932A-618FF1CA7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55C42-2FFD-475F-8AD9-C58A7628B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E4C1C-52BA-42C0-85D4-736A5E528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DA9E75-E9A2-4829-8BD2-F0C76051F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08BC9A-83E9-4FBC-9614-07040B4D5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20143F-4EFE-4C99-B046-1B6304DB0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6BC854-ADC0-4A6F-8DB6-AFB905BA4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55B87-F110-4CAA-90C2-3262C8D88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83CE3-2277-4B2F-A2D8-F975F53C2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B3087-FA6A-4189-B8DA-25935F510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52042121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企业是员工职业规划的引导者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员工职业规划的现状与问题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企业如何引导员工职业规划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企业引导员工职业规划的实践案例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企业引导员工职业规划的效果评估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07" b="4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提升员工个人发展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通过职业规划，员工可以明确自己的职业目标和发展方向，有针对性地提升自己的能力和技能，实现个人价值的最大化。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提高企业绩效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员工职业规划与企业战略发展紧密结合，有助于企业优化人力资源配置，提高员工的工作积极性和工作效率，进而提升企业整体绩效。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促进员工队伍稳定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良好的职业规划可以降低员工的流失率，增强员工的归属感和忠诚度，有利于企业建立稳定的员工队伍。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提供职业咨询与指导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企业应设立专门的职业规划咨询机构或指定专业人员，为员工提供个性化的职业规划和咨询服务，帮助员工了解自身优势和不足，制定切实可行的职业目标和发展计划。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搭建职业发展平台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企业应建立完善的职业发展通道和晋升机制，为员工提供更多的职业发展机会和空间，鼓励员工积极参与企业内部竞争和合作，实现个人与企业的共同发展。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关注员工心理健康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企业在引导员工职业规划的过程中，还应关注员工的心理健康状况，提供必要的心理支持和辅导服务，帮助员工缓解职业压力和焦虑情绪，保持良好的工作状态。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制定职业培训计划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企业应根据员工的职业规划需求，制定相应的职业培训计划，提供多元化的培训课程和学习资源，帮助员工提升职业技能和综合素质。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企业作为引导者的角色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员工职业规划的现状与问题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职业发展路径模糊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一些企业没有明确的职业发展路径和晋升标准，员工难以了解自己的职业发展方向。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培训与发展机会缺乏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部分企业未能提供足够的培训和发展机会，限制了员工的职业成长。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职业规划意识不足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许多员工对职业规划缺乏足够的认识，没有明确的职业目标和计划。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0254" b="1025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员工职业规划的现状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人才流失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员工因职业规划不清晰或发展受限而选择离职，导致企业人才流失。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工作效率低下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员工缺乏明确的职业目标和计划，可能导致工作动力不足，影响工作效率。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企业竞争力下降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员工职业规划不合理或发展受限，可能影响企业的整体竞争力和绩效。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挑战与机遇并存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随着人才市场的变化和技术的进步，企业面临着如何更好地引导员工职业规划的挑战，同时也为企业的可持续发展提供了机遇。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企业如何引导员工职业规划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制定发展计划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根据员工的职业目标，企业可协助员工制定具体的发展计划，包括所需技能、经验、资源等方面的规划。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企业应与员工共同制定明确的职业目标，包括短期、中期和长期目标，确保员工清楚自己的职业发展方向。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企业应定期对员工的职业发展进行评估，并根据实际情况对计划进行调整，确保员工的职业发展始终与企业的战略目标保持一致。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制定明确的职业发展规划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企业可鼓励员工在不同部门、不同岗位之间进行横向流动，拓宽员工的职业视野，提高员工的综合素质。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横向发展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企业应建立完善的晋升机制，让员工看到明确的职业晋升通道，激发员工的晋升欲望和工作动力。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纵向晋升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083" r="5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010" b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对于在某些专业领域有特长和兴趣的员工，企业可支持他们在专业领域内进行深耕，成为该领域的专家或领导者。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专业领域深耕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提供多元化的职业发展路径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入职培训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企业应为新员工提供全面的入职培训，帮助他们快速融入企业，了解企业文化、规章制度和业务流程。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针对员工的职业发展需求，企业应提供丰富的在职培训课程，包括技能培训、领导力培训、团队协作培训等。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外部培训与学习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企业可鼓励员工参加行业会议、研讨会等外部培训活动，拓宽员工的视野，了解行业最新动态和趋势。同时，企业也可与高校、培训机构等合作，为员工提供更多的学习资源和机会。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建立完善的培训体系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https://d.book118.com/757152042121006045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2024-09-20T11:10:08.434</cp:lastPrinted>
  <dcterms:created xsi:type="dcterms:W3CDTF">2024-09-20T03:10:08Z</dcterms:created>
  <dcterms:modified xsi:type="dcterms:W3CDTF">2024-09-20T03:10:10Z</dcterms:modified>
</cp:coreProperties>
</file>