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8C933-71D2-4173-A438-24A75A1E5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C2BAA-0ECA-4A6E-B27F-DEED8E922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56B6E-794A-4966-AEB1-AB6F9A6B2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32EE9-BBF3-42CC-BF69-D4C0112B6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C61EB0-9306-4AC1-82B0-2C3FC3EF5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655C82-58FB-41C7-9673-FDC5289FE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1ED0C5-7950-47D9-908B-26B7656AA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2CA95-66FC-41D4-B635-8D7DEC244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40CFB-7AF8-4BF4-8202-AA9868403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2175F-FCB3-4044-A883-7A001C593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6E0BB-407A-40E6-A7B0-99365084E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210301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小学一年级班主任年度工作总结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学生个体发展关注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对过去一年的工作进行全面的回顾和总结，展示班主任在工作中所取得的成果和进步。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促进经验交流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通过总结工作中的不足和疏漏，为今后的工作提供改进的方向和动力。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分享班主任在工作中的经验和教训，为其他班主任提供借鉴和参考。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包括学生纪律、行为规范、心理健康等方面的管理工作。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与家长保持密切联系，及时反馈学生在校表现，解决家长关切的问题。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营造积极向上的班级氛围，培养学生的团队意识和集体荣誉感。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策划和组织丰富多彩的班级活动，促进学生的全面发展和个性展示。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家校沟通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班级文化建设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活动组织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建立了一套完整的班级规章制度，包括考勤、纪律、卫生等方面，确保班级秩序井然。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制定班级规章制度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通过竞选和任命相结合的方式，选拔了一批品学兼优的学生担任班干部，协助老师管理班级。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选拔培养班干部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组织了丰富多彩的班级活动，如运动会、文艺汇演等，增强班级凝聚力和学生的集体荣誉感。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开展班级活动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班级管理策略及实施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班级纪律与行为规范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严明纪律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要求学生严格遵守校规校纪和班规班纪，对违纪行为及时进行处理和教育。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树立榜样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通过表彰优秀学生和优秀行为，引导学生树立正确的价值观和行为准则。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加强心理辅导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关注学生的心理健康，对有心理问题的学生进行及时的心理辅导和干预。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每学期至少召开一次家长会，向家长汇报班级工作和学生情况，听取家长的意见和建议。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定期召开家长会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通过建立微信群或QQ群等方式，加强与家长的日常沟通和联系，及时发布学校通知和班级动态。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建立家校联系群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对需要重点关注的学生进行家访，深入了解学生的家庭情况和成长环境，为个性化教育提供依据。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家访工作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学生个体发展关注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个别心理辅导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针对有心理困扰的学生，提供一对一的心理辅导服务，帮助学生解决问题。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心理健康课程开展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定期开展心理健康课程，教授学生情绪管理、人际交往等技能。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与家长保持密切联系，共同关注学生的心理健康状况，提供必要的支持和帮助。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学生心理健康辅导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通过观察学生课堂表现和作业完成情况，及时发现学习困难生。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学习困难生识别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针对学习困难生的实际情况，制定个性化的辅导计划，帮助学生逐步提升学习成绩。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个性化辅导计划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与家长共同协作，关注学习困难生的进步情况，及时调整辅导策略。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家校共育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学习困难生辅导与转化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特长培养计划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针对个性特长生的特点，制定特长培养计划，为学生提供展示特长的平台。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对在特长领域取得优异成绩的学生给予表彰和奖励，激发学生的积极性和创造力。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个性特长生发掘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通过课堂表现、课外活动等多渠道发掘学生的个性特长。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个性特长生培养与激励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创设情境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结合教学内容，创设生动有趣的情境，让学生在情境中学习和体验，提高学习效果。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运用讲解、讨论、示范、练习等多种教学方法，激发学生的学习兴趣和主动性。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鼓励学生积极参与课堂互动，通过提问、小组讨论等方式提高学生的参与度和思考能力。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https://d.book118.com/757152103012006042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2024-09-15T04:54:09.293</cp:lastPrinted>
  <dcterms:created xsi:type="dcterms:W3CDTF">2024-09-14T20:54:09Z</dcterms:created>
  <dcterms:modified xsi:type="dcterms:W3CDTF">2024-09-14T20:54:11Z</dcterms:modified>
</cp:coreProperties>
</file>