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EE779FF-B322-4B8B-81C0-A96E638B83F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B885C-A07D-4A76-9723-07F4A942E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5B635-1D70-488A-A878-5138989B5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2FFAF-7365-4F7D-A323-9542ED109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26E69-D213-4266-956C-F76EC5CD7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DF66D8-2CD0-4174-95DA-FC35CC699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A6A4FA-2BDC-4BA6-9B4D-99BC0A56D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C1D66B-B71B-4411-9F61-15DB18E6F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FC0E5-E0CD-4F8D-AA35-AD9EFAEBD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AC021-EECB-405B-B095-0CE28DCC9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90B77-1815-4D8D-8A6D-1795B80E3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A35C9-4C2D-4C46-98D1-B9632CE32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D576248-C08B-449A-8A90-F7206273D02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E224F21-D1AF-402A-9185-061832D06BB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2134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教育智能化人工智能改变教学方式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教育智能化的背景与意义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人工智能在教学中的应用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教师在智能化教育中的角色转变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智能化教育带来的挑战与机遇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智能化教育的案例分析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教育智能化的未来展望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教育智能化的背景与意义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人工智能在教育领域的应用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随着人工智能技术如机器学习、自然语言生成等的发展，教育领域正在迎来革命性的变化。这些技术正在影响教育方式，为学生提供个性化学习体验，促进教育智能化的发展。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教育智能化的意义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优化教学资源分配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提高教学效率和质量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激发学生学习兴趣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促进学生创造力、思维能力和实践能力的培养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2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促进学生开展更多实践探究活动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提升学生参与度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培养学生动手能力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提升教学效果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提供实时反馈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拓展学习空间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实现远程教育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创造更丰富多样的学习环境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人工智能改变传统教学方式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破除传统课堂的单一教学模式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推动教学创新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鼓励学生多角度思考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教育智能化的挑战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保护学生隐私信息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数据安全和隐私保护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培养技术人才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解决人员短缺问题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教师接受新技术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5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51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52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53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54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55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57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8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根据学生需求定制教学方案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提供个性化辅助学习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智能教辅系统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创造更多实践机会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8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69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70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71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72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73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7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人工智能在教学中的应用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7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78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9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教学效果评估和学生学习监督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智能教学平台能够帮助教师对学生的学习情况进行评估，及时发现学习困难和问题，提供针对性的教学辅助。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同时，教师可以通过平台监督学生的学习进度和表现，及时调整教学策略，提升教学效果。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智能教学平台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个性化学习路径和内容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智能教学平台可以根据学生的学习情况和兴趣特点，提供个性化的学习路径和内容，帮助学生高效学习。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通过智能算法分析学生的学习记录和反馈信息，为每位学生量身定制学习计划，让学习更加有针对性。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虚拟教师助手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实时解答学生疑问，提供学习帮助。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小时在线解答学生问题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通过数据分析学生学习进展，为教师提供参考。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分析学生学习数据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0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04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05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06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07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08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9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10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11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智能辅助教学工具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利用人工智能技术开发丰富多样的教学资源。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开发多媒体教学资源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为学生提供个性化练习和测评，帮助提升学习效果。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个性化练习和测评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人工智能教育评估系统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通过大数据技术，对学生学习数据进行分析，为教育提供数据支持。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大数据分析学生学习情况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为学校和教育机构提供教学效果评估，帮助改进教学质量。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支持教育机构进行评估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3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32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33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34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35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36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人工智能改变传统教学方式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人工智能的智能化教育系统可以实现个性化学习，提供更有效的学习资源和辅助，帮助教师更好地进行教学评估和指导。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4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42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43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44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45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46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7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48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49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50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51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52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教师在智能化教育中的角色转变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教师成为学生学习的引导者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在智能化教育中，教师的角色正在发生转变，从传统的灌输式教学转变为引导式教学。教师不再是单纯的知识传授者，而是帮助学生养成自主学习和批判性思维能力的引导者。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6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61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62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63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64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65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67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68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教师成为课程设计者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利用智能教学平台设计个性化课程，满足学生需求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个性化课程设计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根据学生反馈和数据分析不断优化课程内容和形式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持续优化课程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教师成为学生学习数据分析师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通过查看学生数据，找出学习问题并提出解决方案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根据数据结果调整教学策略，提高教学效果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调整教学策略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8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89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90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91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92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93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9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9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9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技术知识更新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不断学习更新的技术知识，提升教学能力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教师成为智能化教育技术的应用者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智能辅助教学工具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学会使用智能辅助教学工具，提高教学效率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311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12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31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通过智能化教育，教师不再只是课堂上的传授者，而是学生成长道路上的引导者、设计者和数据分析师，致力于提供更优质的教育体验，推动教学方式的创新与进步。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14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15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16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17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18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3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0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321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322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323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324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325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3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2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智能化教育带来的挑战与机遇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智能化教育的挑战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解决新技术应用难题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师生对新技术的接受和适应问题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确保信息安全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教育平台数据安全和隐私保护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3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340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41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42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43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44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346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47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3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4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技术落地困难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解决应用障碍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促进技术实践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可持续发展挑战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平衡技术更新与教育实践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推动技术应用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保持教学传统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https://d.book118.com/757152134011006055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165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教育智能化人工智能改变教学方式</vt:lpstr>
      <vt:lpstr>目录</vt:lpstr>
      <vt:lpstr>第1章 教育智能化的背景与意义</vt:lpstr>
      <vt:lpstr> </vt:lpstr>
      <vt:lpstr>教育智能化的意义</vt:lpstr>
      <vt:lpstr>人工智能改变传统教学方式</vt:lpstr>
      <vt:lpstr>教育智能化的挑战</vt:lpstr>
      <vt:lpstr>未来发展趋势</vt:lpstr>
      <vt:lpstr>第2章 人工智能在教学中的应用</vt:lpstr>
      <vt:lpstr>智能教学平台</vt:lpstr>
      <vt:lpstr>虚拟教师助手</vt:lpstr>
      <vt:lpstr>智能辅助教学工具</vt:lpstr>
      <vt:lpstr>人工智能教育评估系统</vt:lpstr>
      <vt:lpstr> </vt:lpstr>
      <vt:lpstr>第3章 教师在智能化教育中的角色转变</vt:lpstr>
      <vt:lpstr> </vt:lpstr>
      <vt:lpstr>教师成为课程设计者</vt:lpstr>
      <vt:lpstr>教师成为学生学习数据分析师</vt:lpstr>
      <vt:lpstr>教师成为智能化教育技术的应用者</vt:lpstr>
      <vt:lpstr>结尾</vt:lpstr>
      <vt:lpstr>第四章 智能化教育带来的挑战与机遇</vt:lpstr>
      <vt:lpstr>智能化教育的挑战</vt:lpstr>
      <vt:lpstr>可持续发展挑战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2024-09-29T14:35:09.004</cp:lastPrinted>
  <dcterms:created xsi:type="dcterms:W3CDTF">2024-09-29T06:35:09Z</dcterms:created>
  <dcterms:modified xsi:type="dcterms:W3CDTF">2024-09-29T06:35:11Z</dcterms:modified>
</cp:coreProperties>
</file>