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41798-4A83-47DF-9CC0-87E99B002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1EF6F-F96F-4006-997C-4FEE93B51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6A8B2-A21C-49B8-9BD0-48A13658F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A5C47-40BF-454B-8033-ED6E4AF19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0C25CB-72C9-4B8B-8186-0296EBF4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137A83-EFFE-4E3A-896C-34E85C8DE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ACAC62-F9D4-487F-972B-F7A52BFE0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523E2-4C9F-48C2-BB10-CD7C61D5D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7D23C-5BC7-4071-AAFD-2914A5BD3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2578D-CC9E-41D1-A03E-346696ED7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CD7B7-AFA1-4A1F-83EA-32A22CAD3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20800" y="1514689"/>
            <a:ext cx="1222375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14" Type="http://schemas.openxmlformats.org/officeDocument/2006/relationships/image" Target="../media/image13.png" /><Relationship Id="rId15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19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0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1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2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2" Type="http://schemas.openxmlformats.org/officeDocument/2006/relationships/image" Target="../media/image23.png" /><Relationship Id="rId3" Type="http://schemas.openxmlformats.org/officeDocument/2006/relationships/image" Target="../media/image21.png" /><Relationship Id="rId4" Type="http://schemas.openxmlformats.org/officeDocument/2006/relationships/image" Target="../media/image24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2136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03808" y="1692371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27DFF4"/>
                </a:solidFill>
              </a:rPr>
              <a:t>村官职位分析报告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0" y="0"/>
            <a:ext cx="2181860" cy="6858000"/>
          </a:xfrm>
          <a:custGeom>
            <a:rect l="l" t="t" r="r" b="b"/>
            <a:pathLst>
              <a:path w="2181860" h="6858000">
                <a:moveTo>
                  <a:pt x="0" y="0"/>
                </a:moveTo>
                <a:lnTo>
                  <a:pt x="2181249" y="0"/>
                </a:lnTo>
                <a:lnTo>
                  <a:pt x="2181249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39949" y="562164"/>
            <a:ext cx="2087245" cy="6496050"/>
          </a:xfrm>
          <a:prstGeom prst="rect">
            <a:avLst/>
          </a:prstGeom>
        </p:spPr>
        <p:txBody>
          <a:bodyPr vert="vert" wrap="square" lIns="0" tIns="1035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5"/>
              </a:spcBef>
            </a:pPr>
            <a:r>
              <a:rPr sz="1230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123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843806" y="2891334"/>
            <a:ext cx="2368550" cy="1431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9200" b="1" spc="-25">
                <a:solidFill>
                  <a:srgbClr val="00B6FF"/>
                </a:solidFill>
                <a:latin typeface="微软雅黑"/>
                <a:cs typeface="微软雅黑"/>
              </a:rPr>
              <a:t>目录</a:t>
            </a:r>
            <a:endParaRPr sz="9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87324" y="1168245"/>
            <a:ext cx="3886200" cy="385762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00B6FF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00B6FF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村官职位概述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村官职位现状分析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村官职位面临的挑战与问题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改进村官职位的建议与对策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00B6FF"/>
                </a:solidFill>
                <a:latin typeface="微软雅黑"/>
                <a:cs typeface="微软雅黑"/>
              </a:rPr>
              <a:t>结论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960973" y="1372755"/>
            <a:ext cx="76200" cy="4110354"/>
          </a:xfrm>
          <a:custGeom>
            <a:rect l="l" t="t" r="r" b="b"/>
            <a:pathLst>
              <a:path w="76200" h="4110354">
                <a:moveTo>
                  <a:pt x="76200" y="38100"/>
                </a:moveTo>
                <a:lnTo>
                  <a:pt x="73202" y="23266"/>
                </a:lnTo>
                <a:lnTo>
                  <a:pt x="65036" y="11150"/>
                </a:lnTo>
                <a:lnTo>
                  <a:pt x="52920" y="2984"/>
                </a:lnTo>
                <a:lnTo>
                  <a:pt x="38100" y="0"/>
                </a:lnTo>
                <a:lnTo>
                  <a:pt x="23266" y="2984"/>
                </a:lnTo>
                <a:lnTo>
                  <a:pt x="11150" y="11150"/>
                </a:lnTo>
                <a:lnTo>
                  <a:pt x="2984" y="23266"/>
                </a:lnTo>
                <a:lnTo>
                  <a:pt x="0" y="38100"/>
                </a:lnTo>
                <a:lnTo>
                  <a:pt x="2984" y="52920"/>
                </a:lnTo>
                <a:lnTo>
                  <a:pt x="11150" y="65036"/>
                </a:lnTo>
                <a:lnTo>
                  <a:pt x="23266" y="73202"/>
                </a:lnTo>
                <a:lnTo>
                  <a:pt x="31750" y="74917"/>
                </a:lnTo>
                <a:lnTo>
                  <a:pt x="31750" y="4035399"/>
                </a:lnTo>
                <a:lnTo>
                  <a:pt x="23266" y="4037101"/>
                </a:lnTo>
                <a:lnTo>
                  <a:pt x="11150" y="4045267"/>
                </a:lnTo>
                <a:lnTo>
                  <a:pt x="2984" y="4057383"/>
                </a:lnTo>
                <a:lnTo>
                  <a:pt x="0" y="4072217"/>
                </a:lnTo>
                <a:lnTo>
                  <a:pt x="2984" y="4087037"/>
                </a:lnTo>
                <a:lnTo>
                  <a:pt x="11150" y="4099153"/>
                </a:lnTo>
                <a:lnTo>
                  <a:pt x="23266" y="4107319"/>
                </a:lnTo>
                <a:lnTo>
                  <a:pt x="38100" y="4110317"/>
                </a:lnTo>
                <a:lnTo>
                  <a:pt x="52920" y="4107319"/>
                </a:lnTo>
                <a:lnTo>
                  <a:pt x="65036" y="4099153"/>
                </a:lnTo>
                <a:lnTo>
                  <a:pt x="73202" y="4087037"/>
                </a:lnTo>
                <a:lnTo>
                  <a:pt x="76200" y="4072217"/>
                </a:lnTo>
                <a:lnTo>
                  <a:pt x="73888" y="4060761"/>
                </a:lnTo>
                <a:lnTo>
                  <a:pt x="73202" y="4057383"/>
                </a:lnTo>
                <a:lnTo>
                  <a:pt x="65036" y="4045267"/>
                </a:lnTo>
                <a:lnTo>
                  <a:pt x="52920" y="4037101"/>
                </a:lnTo>
                <a:lnTo>
                  <a:pt x="44450" y="4035399"/>
                </a:lnTo>
                <a:lnTo>
                  <a:pt x="44450" y="4034117"/>
                </a:lnTo>
                <a:lnTo>
                  <a:pt x="44450" y="76200"/>
                </a:lnTo>
                <a:lnTo>
                  <a:pt x="44450" y="74917"/>
                </a:lnTo>
                <a:lnTo>
                  <a:pt x="52920" y="73202"/>
                </a:lnTo>
                <a:lnTo>
                  <a:pt x="65036" y="65036"/>
                </a:lnTo>
                <a:lnTo>
                  <a:pt x="73202" y="52920"/>
                </a:lnTo>
                <a:lnTo>
                  <a:pt x="73875" y="49580"/>
                </a:lnTo>
                <a:lnTo>
                  <a:pt x="76200" y="38100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20800" y="1514689"/>
            <a:ext cx="1222375" cy="212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27DFF4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815"/>
              </a:spcBef>
            </a:pPr>
            <a:r>
              <a:rPr sz="3800" spc="-25">
                <a:solidFill>
                  <a:srgbClr val="27DFF4"/>
                </a:solidFill>
                <a:latin typeface="微软雅黑"/>
                <a:cs typeface="微软雅黑"/>
              </a:rPr>
              <a:t>引言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3185" y="2999851"/>
            <a:ext cx="10732770" cy="1258570"/>
            <a:chOff x="653185" y="2999851"/>
            <a:chExt cx="10732770" cy="1258570"/>
          </a:xfrm>
        </p:grpSpPr>
        <p:sp>
          <p:nvSpPr>
            <p:cNvPr id="3" name="object 3"/>
            <p:cNvSpPr/>
            <p:nvPr/>
          </p:nvSpPr>
          <p:spPr>
            <a:xfrm>
              <a:off x="653185" y="2999851"/>
              <a:ext cx="1104265" cy="1104265"/>
            </a:xfrm>
            <a:custGeom>
              <a:rect l="l" t="t" r="r" b="b"/>
              <a:pathLst>
                <a:path w="1104264" h="1104264">
                  <a:moveTo>
                    <a:pt x="1104137" y="551879"/>
                  </a:moveTo>
                  <a:lnTo>
                    <a:pt x="0" y="551879"/>
                  </a:lnTo>
                  <a:lnTo>
                    <a:pt x="2027" y="504260"/>
                  </a:lnTo>
                  <a:lnTo>
                    <a:pt x="7995" y="457766"/>
                  </a:lnTo>
                  <a:lnTo>
                    <a:pt x="17741" y="412563"/>
                  </a:lnTo>
                  <a:lnTo>
                    <a:pt x="31097" y="368817"/>
                  </a:lnTo>
                  <a:lnTo>
                    <a:pt x="47899" y="326692"/>
                  </a:lnTo>
                  <a:lnTo>
                    <a:pt x="67980" y="286354"/>
                  </a:lnTo>
                  <a:lnTo>
                    <a:pt x="91175" y="247970"/>
                  </a:lnTo>
                  <a:lnTo>
                    <a:pt x="117318" y="211704"/>
                  </a:lnTo>
                  <a:lnTo>
                    <a:pt x="146243" y="177723"/>
                  </a:lnTo>
                  <a:lnTo>
                    <a:pt x="177785" y="146192"/>
                  </a:lnTo>
                  <a:lnTo>
                    <a:pt x="211778" y="117277"/>
                  </a:lnTo>
                  <a:lnTo>
                    <a:pt x="248057" y="91143"/>
                  </a:lnTo>
                  <a:lnTo>
                    <a:pt x="286454" y="67956"/>
                  </a:lnTo>
                  <a:lnTo>
                    <a:pt x="326806" y="47882"/>
                  </a:lnTo>
                  <a:lnTo>
                    <a:pt x="368945" y="31086"/>
                  </a:lnTo>
                  <a:lnTo>
                    <a:pt x="412707" y="17734"/>
                  </a:lnTo>
                  <a:lnTo>
                    <a:pt x="457925" y="7992"/>
                  </a:lnTo>
                  <a:lnTo>
                    <a:pt x="504434" y="2025"/>
                  </a:lnTo>
                  <a:lnTo>
                    <a:pt x="552069" y="0"/>
                  </a:lnTo>
                  <a:lnTo>
                    <a:pt x="599703" y="2025"/>
                  </a:lnTo>
                  <a:lnTo>
                    <a:pt x="646212" y="7992"/>
                  </a:lnTo>
                  <a:lnTo>
                    <a:pt x="691431" y="17734"/>
                  </a:lnTo>
                  <a:lnTo>
                    <a:pt x="735193" y="31086"/>
                  </a:lnTo>
                  <a:lnTo>
                    <a:pt x="777333" y="47882"/>
                  </a:lnTo>
                  <a:lnTo>
                    <a:pt x="817684" y="67956"/>
                  </a:lnTo>
                  <a:lnTo>
                    <a:pt x="856082" y="91143"/>
                  </a:lnTo>
                  <a:lnTo>
                    <a:pt x="892360" y="117277"/>
                  </a:lnTo>
                  <a:lnTo>
                    <a:pt x="926353" y="146192"/>
                  </a:lnTo>
                  <a:lnTo>
                    <a:pt x="957895" y="177724"/>
                  </a:lnTo>
                  <a:lnTo>
                    <a:pt x="986820" y="211705"/>
                  </a:lnTo>
                  <a:lnTo>
                    <a:pt x="1012963" y="247970"/>
                  </a:lnTo>
                  <a:lnTo>
                    <a:pt x="1036158" y="286355"/>
                  </a:lnTo>
                  <a:lnTo>
                    <a:pt x="1056239" y="326692"/>
                  </a:lnTo>
                  <a:lnTo>
                    <a:pt x="1073041" y="368817"/>
                  </a:lnTo>
                  <a:lnTo>
                    <a:pt x="1086397" y="412564"/>
                  </a:lnTo>
                  <a:lnTo>
                    <a:pt x="1096142" y="457767"/>
                  </a:lnTo>
                  <a:lnTo>
                    <a:pt x="1102111" y="504260"/>
                  </a:lnTo>
                  <a:lnTo>
                    <a:pt x="1104137" y="551879"/>
                  </a:lnTo>
                  <a:close/>
                </a:path>
                <a:path w="1104264" h="1104264">
                  <a:moveTo>
                    <a:pt x="552069" y="1103757"/>
                  </a:moveTo>
                  <a:lnTo>
                    <a:pt x="504434" y="1101731"/>
                  </a:lnTo>
                  <a:lnTo>
                    <a:pt x="457925" y="1095764"/>
                  </a:lnTo>
                  <a:lnTo>
                    <a:pt x="412706" y="1086022"/>
                  </a:lnTo>
                  <a:lnTo>
                    <a:pt x="368944" y="1072670"/>
                  </a:lnTo>
                  <a:lnTo>
                    <a:pt x="326805" y="1055874"/>
                  </a:lnTo>
                  <a:lnTo>
                    <a:pt x="286453" y="1035800"/>
                  </a:lnTo>
                  <a:lnTo>
                    <a:pt x="248056" y="1012613"/>
                  </a:lnTo>
                  <a:lnTo>
                    <a:pt x="211777" y="986479"/>
                  </a:lnTo>
                  <a:lnTo>
                    <a:pt x="177785" y="957564"/>
                  </a:lnTo>
                  <a:lnTo>
                    <a:pt x="146243" y="926033"/>
                  </a:lnTo>
                  <a:lnTo>
                    <a:pt x="117317" y="892052"/>
                  </a:lnTo>
                  <a:lnTo>
                    <a:pt x="91174" y="855786"/>
                  </a:lnTo>
                  <a:lnTo>
                    <a:pt x="67979" y="817402"/>
                  </a:lnTo>
                  <a:lnTo>
                    <a:pt x="47898" y="777064"/>
                  </a:lnTo>
                  <a:lnTo>
                    <a:pt x="31097" y="734939"/>
                  </a:lnTo>
                  <a:lnTo>
                    <a:pt x="17740" y="691192"/>
                  </a:lnTo>
                  <a:lnTo>
                    <a:pt x="7995" y="645989"/>
                  </a:lnTo>
                  <a:lnTo>
                    <a:pt x="2026" y="599496"/>
                  </a:lnTo>
                  <a:lnTo>
                    <a:pt x="0" y="551878"/>
                  </a:lnTo>
                  <a:lnTo>
                    <a:pt x="1104137" y="551879"/>
                  </a:lnTo>
                  <a:lnTo>
                    <a:pt x="1102111" y="599496"/>
                  </a:lnTo>
                  <a:lnTo>
                    <a:pt x="1096142" y="645990"/>
                  </a:lnTo>
                  <a:lnTo>
                    <a:pt x="1086397" y="691193"/>
                  </a:lnTo>
                  <a:lnTo>
                    <a:pt x="1073040" y="734939"/>
                  </a:lnTo>
                  <a:lnTo>
                    <a:pt x="1056239" y="777064"/>
                  </a:lnTo>
                  <a:lnTo>
                    <a:pt x="1036157" y="817402"/>
                  </a:lnTo>
                  <a:lnTo>
                    <a:pt x="1012963" y="855786"/>
                  </a:lnTo>
                  <a:lnTo>
                    <a:pt x="986820" y="892052"/>
                  </a:lnTo>
                  <a:lnTo>
                    <a:pt x="957894" y="926033"/>
                  </a:lnTo>
                  <a:lnTo>
                    <a:pt x="926352" y="957564"/>
                  </a:lnTo>
                  <a:lnTo>
                    <a:pt x="892359" y="986479"/>
                  </a:lnTo>
                  <a:lnTo>
                    <a:pt x="856081" y="1012613"/>
                  </a:lnTo>
                  <a:lnTo>
                    <a:pt x="817684" y="1035800"/>
                  </a:lnTo>
                  <a:lnTo>
                    <a:pt x="777332" y="1055874"/>
                  </a:lnTo>
                  <a:lnTo>
                    <a:pt x="735193" y="1072670"/>
                  </a:lnTo>
                  <a:lnTo>
                    <a:pt x="691431" y="1086022"/>
                  </a:lnTo>
                  <a:lnTo>
                    <a:pt x="646212" y="1095764"/>
                  </a:lnTo>
                  <a:lnTo>
                    <a:pt x="599703" y="1101731"/>
                  </a:lnTo>
                  <a:lnTo>
                    <a:pt x="552069" y="110375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387181" y="3798522"/>
              <a:ext cx="349250" cy="347980"/>
            </a:xfrm>
            <a:custGeom>
              <a:rect l="l" t="t" r="r" b="b"/>
              <a:pathLst>
                <a:path w="349250" h="347979">
                  <a:moveTo>
                    <a:pt x="348995" y="173736"/>
                  </a:moveTo>
                  <a:lnTo>
                    <a:pt x="0" y="173736"/>
                  </a:lnTo>
                  <a:lnTo>
                    <a:pt x="6233" y="127550"/>
                  </a:lnTo>
                  <a:lnTo>
                    <a:pt x="23824" y="86048"/>
                  </a:lnTo>
                  <a:lnTo>
                    <a:pt x="51109" y="50886"/>
                  </a:lnTo>
                  <a:lnTo>
                    <a:pt x="86426" y="23720"/>
                  </a:lnTo>
                  <a:lnTo>
                    <a:pt x="128112" y="6206"/>
                  </a:lnTo>
                  <a:lnTo>
                    <a:pt x="174498" y="0"/>
                  </a:lnTo>
                  <a:lnTo>
                    <a:pt x="220887" y="6206"/>
                  </a:lnTo>
                  <a:lnTo>
                    <a:pt x="262570" y="23720"/>
                  </a:lnTo>
                  <a:lnTo>
                    <a:pt x="297886" y="50886"/>
                  </a:lnTo>
                  <a:lnTo>
                    <a:pt x="325172" y="86048"/>
                  </a:lnTo>
                  <a:lnTo>
                    <a:pt x="342762" y="127550"/>
                  </a:lnTo>
                  <a:lnTo>
                    <a:pt x="348995" y="173736"/>
                  </a:lnTo>
                  <a:close/>
                </a:path>
                <a:path w="349250" h="347979">
                  <a:moveTo>
                    <a:pt x="174498" y="347472"/>
                  </a:moveTo>
                  <a:lnTo>
                    <a:pt x="128109" y="341266"/>
                  </a:lnTo>
                  <a:lnTo>
                    <a:pt x="86425" y="323752"/>
                  </a:lnTo>
                  <a:lnTo>
                    <a:pt x="51109" y="296586"/>
                  </a:lnTo>
                  <a:lnTo>
                    <a:pt x="23824" y="261423"/>
                  </a:lnTo>
                  <a:lnTo>
                    <a:pt x="6233" y="219921"/>
                  </a:lnTo>
                  <a:lnTo>
                    <a:pt x="0" y="173735"/>
                  </a:lnTo>
                  <a:lnTo>
                    <a:pt x="348995" y="173736"/>
                  </a:lnTo>
                  <a:lnTo>
                    <a:pt x="342762" y="219922"/>
                  </a:lnTo>
                  <a:lnTo>
                    <a:pt x="325171" y="261424"/>
                  </a:lnTo>
                  <a:lnTo>
                    <a:pt x="297886" y="296586"/>
                  </a:lnTo>
                  <a:lnTo>
                    <a:pt x="262570" y="323752"/>
                  </a:lnTo>
                  <a:lnTo>
                    <a:pt x="220886" y="341266"/>
                  </a:lnTo>
                  <a:lnTo>
                    <a:pt x="174498" y="347472"/>
                  </a:lnTo>
                  <a:close/>
                </a:path>
              </a:pathLst>
            </a:custGeom>
            <a:solidFill>
              <a:srgbClr val="8C9E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17126" y="4099321"/>
              <a:ext cx="158685" cy="158875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765527" y="3629025"/>
              <a:ext cx="8375650" cy="0"/>
            </a:xfrm>
            <a:custGeom>
              <a:rect l="l" t="t" r="r" b="b"/>
              <a:pathLst>
                <a:path w="8375650">
                  <a:moveTo>
                    <a:pt x="8375194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765527" y="3629025"/>
              <a:ext cx="8375650" cy="0"/>
            </a:xfrm>
            <a:custGeom>
              <a:rect l="l" t="t" r="r" b="b"/>
              <a:pathLst>
                <a:path w="8375650">
                  <a:moveTo>
                    <a:pt x="0" y="0"/>
                  </a:moveTo>
                  <a:lnTo>
                    <a:pt x="8375194" y="0"/>
                  </a:lnTo>
                </a:path>
              </a:pathLst>
            </a:custGeom>
            <a:ln w="6350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339362" y="3540109"/>
              <a:ext cx="178435" cy="178435"/>
            </a:xfrm>
            <a:custGeom>
              <a:rect l="l" t="t" r="r" b="b"/>
              <a:pathLst>
                <a:path w="178435" h="178435">
                  <a:moveTo>
                    <a:pt x="88915" y="177831"/>
                  </a:moveTo>
                  <a:lnTo>
                    <a:pt x="0" y="88915"/>
                  </a:lnTo>
                  <a:lnTo>
                    <a:pt x="88915" y="0"/>
                  </a:lnTo>
                  <a:lnTo>
                    <a:pt x="177831" y="88915"/>
                  </a:lnTo>
                  <a:lnTo>
                    <a:pt x="88915" y="177831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976490" y="3540109"/>
              <a:ext cx="178435" cy="178435"/>
            </a:xfrm>
            <a:custGeom>
              <a:rect l="l" t="t" r="r" b="b"/>
              <a:pathLst>
                <a:path w="178435" h="178435">
                  <a:moveTo>
                    <a:pt x="88915" y="177831"/>
                  </a:moveTo>
                  <a:lnTo>
                    <a:pt x="0" y="88915"/>
                  </a:lnTo>
                  <a:lnTo>
                    <a:pt x="88915" y="0"/>
                  </a:lnTo>
                  <a:lnTo>
                    <a:pt x="177831" y="88915"/>
                  </a:lnTo>
                  <a:lnTo>
                    <a:pt x="88915" y="177831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613711" y="3540109"/>
              <a:ext cx="178435" cy="178435"/>
            </a:xfrm>
            <a:custGeom>
              <a:rect l="l" t="t" r="r" b="b"/>
              <a:pathLst>
                <a:path w="178435" h="178435">
                  <a:moveTo>
                    <a:pt x="88915" y="177831"/>
                  </a:moveTo>
                  <a:lnTo>
                    <a:pt x="0" y="88915"/>
                  </a:lnTo>
                  <a:lnTo>
                    <a:pt x="88915" y="0"/>
                  </a:lnTo>
                  <a:lnTo>
                    <a:pt x="177832" y="88915"/>
                  </a:lnTo>
                  <a:lnTo>
                    <a:pt x="88915" y="177831"/>
                  </a:lnTo>
                  <a:close/>
                </a:path>
              </a:pathLst>
            </a:custGeom>
            <a:solidFill>
              <a:srgbClr val="2947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250838" y="3540109"/>
              <a:ext cx="178435" cy="178435"/>
            </a:xfrm>
            <a:custGeom>
              <a:rect l="l" t="t" r="r" b="b"/>
              <a:pathLst>
                <a:path w="178435" h="178435">
                  <a:moveTo>
                    <a:pt x="88915" y="177831"/>
                  </a:moveTo>
                  <a:lnTo>
                    <a:pt x="0" y="88915"/>
                  </a:lnTo>
                  <a:lnTo>
                    <a:pt x="88915" y="0"/>
                  </a:lnTo>
                  <a:lnTo>
                    <a:pt x="177832" y="88915"/>
                  </a:lnTo>
                  <a:lnTo>
                    <a:pt x="88915" y="177831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888062" y="3540109"/>
              <a:ext cx="178435" cy="178435"/>
            </a:xfrm>
            <a:custGeom>
              <a:rect l="l" t="t" r="r" b="b"/>
              <a:pathLst>
                <a:path w="178435" h="178435">
                  <a:moveTo>
                    <a:pt x="88915" y="177831"/>
                  </a:moveTo>
                  <a:lnTo>
                    <a:pt x="0" y="88915"/>
                  </a:lnTo>
                  <a:lnTo>
                    <a:pt x="88915" y="0"/>
                  </a:lnTo>
                  <a:lnTo>
                    <a:pt x="177831" y="88915"/>
                  </a:lnTo>
                  <a:lnTo>
                    <a:pt x="88915" y="177831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525186" y="3540112"/>
              <a:ext cx="2087880" cy="178435"/>
            </a:xfrm>
            <a:custGeom>
              <a:rect l="l" t="t" r="r" b="b"/>
              <a:pathLst>
                <a:path w="2087879" h="178435">
                  <a:moveTo>
                    <a:pt x="175729" y="88912"/>
                  </a:moveTo>
                  <a:lnTo>
                    <a:pt x="87858" y="0"/>
                  </a:lnTo>
                  <a:lnTo>
                    <a:pt x="0" y="88912"/>
                  </a:lnTo>
                  <a:lnTo>
                    <a:pt x="87858" y="177838"/>
                  </a:lnTo>
                  <a:lnTo>
                    <a:pt x="175729" y="88912"/>
                  </a:lnTo>
                  <a:close/>
                </a:path>
                <a:path w="2087879" h="178435">
                  <a:moveTo>
                    <a:pt x="2087308" y="88912"/>
                  </a:moveTo>
                  <a:lnTo>
                    <a:pt x="1998395" y="0"/>
                  </a:lnTo>
                  <a:lnTo>
                    <a:pt x="1909470" y="88912"/>
                  </a:lnTo>
                  <a:lnTo>
                    <a:pt x="1998395" y="177838"/>
                  </a:lnTo>
                  <a:lnTo>
                    <a:pt x="2087308" y="88912"/>
                  </a:lnTo>
                  <a:close/>
                </a:path>
              </a:pathLst>
            </a:custGeom>
            <a:solidFill>
              <a:srgbClr val="2947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162408" y="3540112"/>
              <a:ext cx="2087245" cy="178435"/>
            </a:xfrm>
            <a:custGeom>
              <a:rect l="l" t="t" r="r" b="b"/>
              <a:pathLst>
                <a:path w="2087245" h="178435">
                  <a:moveTo>
                    <a:pt x="175729" y="88912"/>
                  </a:moveTo>
                  <a:lnTo>
                    <a:pt x="87871" y="0"/>
                  </a:lnTo>
                  <a:lnTo>
                    <a:pt x="0" y="88912"/>
                  </a:lnTo>
                  <a:lnTo>
                    <a:pt x="87871" y="177838"/>
                  </a:lnTo>
                  <a:lnTo>
                    <a:pt x="175729" y="88912"/>
                  </a:lnTo>
                  <a:close/>
                </a:path>
                <a:path w="2087245" h="178435">
                  <a:moveTo>
                    <a:pt x="2087206" y="88912"/>
                  </a:moveTo>
                  <a:lnTo>
                    <a:pt x="1998294" y="0"/>
                  </a:lnTo>
                  <a:lnTo>
                    <a:pt x="1909381" y="88912"/>
                  </a:lnTo>
                  <a:lnTo>
                    <a:pt x="1998294" y="177838"/>
                  </a:lnTo>
                  <a:lnTo>
                    <a:pt x="2087206" y="88912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799631" y="3540112"/>
              <a:ext cx="2087245" cy="178435"/>
            </a:xfrm>
            <a:custGeom>
              <a:rect l="l" t="t" r="r" b="b"/>
              <a:pathLst>
                <a:path w="2087245" h="178435">
                  <a:moveTo>
                    <a:pt x="175729" y="88912"/>
                  </a:moveTo>
                  <a:lnTo>
                    <a:pt x="87858" y="0"/>
                  </a:lnTo>
                  <a:lnTo>
                    <a:pt x="0" y="88912"/>
                  </a:lnTo>
                  <a:lnTo>
                    <a:pt x="87858" y="177838"/>
                  </a:lnTo>
                  <a:lnTo>
                    <a:pt x="175729" y="88912"/>
                  </a:lnTo>
                  <a:close/>
                </a:path>
                <a:path w="2087245" h="178435">
                  <a:moveTo>
                    <a:pt x="2087206" y="88912"/>
                  </a:moveTo>
                  <a:lnTo>
                    <a:pt x="1998294" y="0"/>
                  </a:lnTo>
                  <a:lnTo>
                    <a:pt x="1909381" y="88912"/>
                  </a:lnTo>
                  <a:lnTo>
                    <a:pt x="1998294" y="177838"/>
                  </a:lnTo>
                  <a:lnTo>
                    <a:pt x="2087206" y="88912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9346238" y="3540109"/>
              <a:ext cx="178435" cy="178435"/>
            </a:xfrm>
            <a:custGeom>
              <a:rect l="l" t="t" r="r" b="b"/>
              <a:pathLst>
                <a:path w="178434" h="178435">
                  <a:moveTo>
                    <a:pt x="88916" y="177831"/>
                  </a:moveTo>
                  <a:lnTo>
                    <a:pt x="0" y="88915"/>
                  </a:lnTo>
                  <a:lnTo>
                    <a:pt x="88916" y="0"/>
                  </a:lnTo>
                  <a:lnTo>
                    <a:pt x="177831" y="88915"/>
                  </a:lnTo>
                  <a:lnTo>
                    <a:pt x="88916" y="177831"/>
                  </a:lnTo>
                  <a:close/>
                </a:path>
              </a:pathLst>
            </a:custGeom>
            <a:solidFill>
              <a:srgbClr val="2947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0144122" y="2999851"/>
              <a:ext cx="1104265" cy="1104265"/>
            </a:xfrm>
            <a:custGeom>
              <a:rect l="l" t="t" r="r" b="b"/>
              <a:pathLst>
                <a:path w="1104265" h="1104264">
                  <a:moveTo>
                    <a:pt x="1104137" y="551879"/>
                  </a:moveTo>
                  <a:lnTo>
                    <a:pt x="1" y="551879"/>
                  </a:lnTo>
                  <a:lnTo>
                    <a:pt x="2028" y="504260"/>
                  </a:lnTo>
                  <a:lnTo>
                    <a:pt x="7996" y="457766"/>
                  </a:lnTo>
                  <a:lnTo>
                    <a:pt x="17742" y="412563"/>
                  </a:lnTo>
                  <a:lnTo>
                    <a:pt x="31098" y="368817"/>
                  </a:lnTo>
                  <a:lnTo>
                    <a:pt x="47900" y="326692"/>
                  </a:lnTo>
                  <a:lnTo>
                    <a:pt x="67981" y="286354"/>
                  </a:lnTo>
                  <a:lnTo>
                    <a:pt x="91176" y="247970"/>
                  </a:lnTo>
                  <a:lnTo>
                    <a:pt x="117319" y="211704"/>
                  </a:lnTo>
                  <a:lnTo>
                    <a:pt x="146245" y="177723"/>
                  </a:lnTo>
                  <a:lnTo>
                    <a:pt x="177787" y="146192"/>
                  </a:lnTo>
                  <a:lnTo>
                    <a:pt x="211779" y="117277"/>
                  </a:lnTo>
                  <a:lnTo>
                    <a:pt x="248058" y="91143"/>
                  </a:lnTo>
                  <a:lnTo>
                    <a:pt x="286455" y="67956"/>
                  </a:lnTo>
                  <a:lnTo>
                    <a:pt x="326807" y="47882"/>
                  </a:lnTo>
                  <a:lnTo>
                    <a:pt x="368946" y="31086"/>
                  </a:lnTo>
                  <a:lnTo>
                    <a:pt x="412708" y="17734"/>
                  </a:lnTo>
                  <a:lnTo>
                    <a:pt x="457926" y="7992"/>
                  </a:lnTo>
                  <a:lnTo>
                    <a:pt x="504435" y="2025"/>
                  </a:lnTo>
                  <a:lnTo>
                    <a:pt x="552070" y="0"/>
                  </a:lnTo>
                  <a:lnTo>
                    <a:pt x="599703" y="2025"/>
                  </a:lnTo>
                  <a:lnTo>
                    <a:pt x="646212" y="7992"/>
                  </a:lnTo>
                  <a:lnTo>
                    <a:pt x="691431" y="17734"/>
                  </a:lnTo>
                  <a:lnTo>
                    <a:pt x="735193" y="31086"/>
                  </a:lnTo>
                  <a:lnTo>
                    <a:pt x="777333" y="47882"/>
                  </a:lnTo>
                  <a:lnTo>
                    <a:pt x="817684" y="67956"/>
                  </a:lnTo>
                  <a:lnTo>
                    <a:pt x="856082" y="91143"/>
                  </a:lnTo>
                  <a:lnTo>
                    <a:pt x="892360" y="117277"/>
                  </a:lnTo>
                  <a:lnTo>
                    <a:pt x="926353" y="146192"/>
                  </a:lnTo>
                  <a:lnTo>
                    <a:pt x="957895" y="177724"/>
                  </a:lnTo>
                  <a:lnTo>
                    <a:pt x="986820" y="211705"/>
                  </a:lnTo>
                  <a:lnTo>
                    <a:pt x="1012963" y="247970"/>
                  </a:lnTo>
                  <a:lnTo>
                    <a:pt x="1036158" y="286355"/>
                  </a:lnTo>
                  <a:lnTo>
                    <a:pt x="1056239" y="326692"/>
                  </a:lnTo>
                  <a:lnTo>
                    <a:pt x="1073041" y="368817"/>
                  </a:lnTo>
                  <a:lnTo>
                    <a:pt x="1086397" y="412564"/>
                  </a:lnTo>
                  <a:lnTo>
                    <a:pt x="1096142" y="457767"/>
                  </a:lnTo>
                  <a:lnTo>
                    <a:pt x="1102111" y="504260"/>
                  </a:lnTo>
                  <a:lnTo>
                    <a:pt x="1104137" y="551879"/>
                  </a:lnTo>
                  <a:close/>
                </a:path>
                <a:path w="1104265" h="1104264">
                  <a:moveTo>
                    <a:pt x="552069" y="1103757"/>
                  </a:moveTo>
                  <a:lnTo>
                    <a:pt x="504434" y="1101731"/>
                  </a:lnTo>
                  <a:lnTo>
                    <a:pt x="457925" y="1095764"/>
                  </a:lnTo>
                  <a:lnTo>
                    <a:pt x="412706" y="1086022"/>
                  </a:lnTo>
                  <a:lnTo>
                    <a:pt x="368944" y="1072670"/>
                  </a:lnTo>
                  <a:lnTo>
                    <a:pt x="326805" y="1055874"/>
                  </a:lnTo>
                  <a:lnTo>
                    <a:pt x="286453" y="1035800"/>
                  </a:lnTo>
                  <a:lnTo>
                    <a:pt x="248056" y="1012613"/>
                  </a:lnTo>
                  <a:lnTo>
                    <a:pt x="211778" y="986479"/>
                  </a:lnTo>
                  <a:lnTo>
                    <a:pt x="177785" y="957564"/>
                  </a:lnTo>
                  <a:lnTo>
                    <a:pt x="146243" y="926033"/>
                  </a:lnTo>
                  <a:lnTo>
                    <a:pt x="117317" y="892052"/>
                  </a:lnTo>
                  <a:lnTo>
                    <a:pt x="91174" y="855786"/>
                  </a:lnTo>
                  <a:lnTo>
                    <a:pt x="67979" y="817402"/>
                  </a:lnTo>
                  <a:lnTo>
                    <a:pt x="47898" y="777064"/>
                  </a:lnTo>
                  <a:lnTo>
                    <a:pt x="31096" y="734939"/>
                  </a:lnTo>
                  <a:lnTo>
                    <a:pt x="17740" y="691192"/>
                  </a:lnTo>
                  <a:lnTo>
                    <a:pt x="7995" y="645989"/>
                  </a:lnTo>
                  <a:lnTo>
                    <a:pt x="2026" y="599496"/>
                  </a:lnTo>
                  <a:lnTo>
                    <a:pt x="0" y="551878"/>
                  </a:lnTo>
                  <a:lnTo>
                    <a:pt x="1104137" y="551879"/>
                  </a:lnTo>
                  <a:lnTo>
                    <a:pt x="1102111" y="599496"/>
                  </a:lnTo>
                  <a:lnTo>
                    <a:pt x="1096142" y="645990"/>
                  </a:lnTo>
                  <a:lnTo>
                    <a:pt x="1086397" y="691193"/>
                  </a:lnTo>
                  <a:lnTo>
                    <a:pt x="1073040" y="734939"/>
                  </a:lnTo>
                  <a:lnTo>
                    <a:pt x="1056239" y="777064"/>
                  </a:lnTo>
                  <a:lnTo>
                    <a:pt x="1036158" y="817402"/>
                  </a:lnTo>
                  <a:lnTo>
                    <a:pt x="1012963" y="855786"/>
                  </a:lnTo>
                  <a:lnTo>
                    <a:pt x="986820" y="892052"/>
                  </a:lnTo>
                  <a:lnTo>
                    <a:pt x="957894" y="926033"/>
                  </a:lnTo>
                  <a:lnTo>
                    <a:pt x="926353" y="957564"/>
                  </a:lnTo>
                  <a:lnTo>
                    <a:pt x="892360" y="986479"/>
                  </a:lnTo>
                  <a:lnTo>
                    <a:pt x="856082" y="1012613"/>
                  </a:lnTo>
                  <a:lnTo>
                    <a:pt x="817684" y="1035800"/>
                  </a:lnTo>
                  <a:lnTo>
                    <a:pt x="777333" y="1055874"/>
                  </a:lnTo>
                  <a:lnTo>
                    <a:pt x="735193" y="1072670"/>
                  </a:lnTo>
                  <a:lnTo>
                    <a:pt x="691431" y="1086022"/>
                  </a:lnTo>
                  <a:lnTo>
                    <a:pt x="646213" y="1095764"/>
                  </a:lnTo>
                  <a:lnTo>
                    <a:pt x="599703" y="1101731"/>
                  </a:lnTo>
                  <a:lnTo>
                    <a:pt x="552069" y="110375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0897170" y="3798522"/>
              <a:ext cx="349250" cy="347980"/>
            </a:xfrm>
            <a:custGeom>
              <a:rect l="l" t="t" r="r" b="b"/>
              <a:pathLst>
                <a:path w="349250" h="347979">
                  <a:moveTo>
                    <a:pt x="348996" y="173736"/>
                  </a:moveTo>
                  <a:lnTo>
                    <a:pt x="0" y="173736"/>
                  </a:lnTo>
                  <a:lnTo>
                    <a:pt x="6234" y="127550"/>
                  </a:lnTo>
                  <a:lnTo>
                    <a:pt x="23825" y="86048"/>
                  </a:lnTo>
                  <a:lnTo>
                    <a:pt x="51110" y="50886"/>
                  </a:lnTo>
                  <a:lnTo>
                    <a:pt x="86427" y="23720"/>
                  </a:lnTo>
                  <a:lnTo>
                    <a:pt x="128113" y="6206"/>
                  </a:lnTo>
                  <a:lnTo>
                    <a:pt x="174498" y="0"/>
                  </a:lnTo>
                  <a:lnTo>
                    <a:pt x="220887" y="6206"/>
                  </a:lnTo>
                  <a:lnTo>
                    <a:pt x="262571" y="23720"/>
                  </a:lnTo>
                  <a:lnTo>
                    <a:pt x="297887" y="50886"/>
                  </a:lnTo>
                  <a:lnTo>
                    <a:pt x="325172" y="86048"/>
                  </a:lnTo>
                  <a:lnTo>
                    <a:pt x="342763" y="127550"/>
                  </a:lnTo>
                  <a:lnTo>
                    <a:pt x="348996" y="173736"/>
                  </a:lnTo>
                  <a:close/>
                </a:path>
                <a:path w="349250" h="347979">
                  <a:moveTo>
                    <a:pt x="174498" y="347472"/>
                  </a:moveTo>
                  <a:lnTo>
                    <a:pt x="128109" y="341266"/>
                  </a:lnTo>
                  <a:lnTo>
                    <a:pt x="86425" y="323752"/>
                  </a:lnTo>
                  <a:lnTo>
                    <a:pt x="51109" y="296586"/>
                  </a:lnTo>
                  <a:lnTo>
                    <a:pt x="23824" y="261423"/>
                  </a:lnTo>
                  <a:lnTo>
                    <a:pt x="6233" y="219921"/>
                  </a:lnTo>
                  <a:lnTo>
                    <a:pt x="0" y="173735"/>
                  </a:lnTo>
                  <a:lnTo>
                    <a:pt x="348996" y="173736"/>
                  </a:lnTo>
                  <a:lnTo>
                    <a:pt x="342763" y="219922"/>
                  </a:lnTo>
                  <a:lnTo>
                    <a:pt x="325172" y="261424"/>
                  </a:lnTo>
                  <a:lnTo>
                    <a:pt x="297887" y="296586"/>
                  </a:lnTo>
                  <a:lnTo>
                    <a:pt x="262570" y="323752"/>
                  </a:lnTo>
                  <a:lnTo>
                    <a:pt x="220887" y="341266"/>
                  </a:lnTo>
                  <a:lnTo>
                    <a:pt x="174498" y="347472"/>
                  </a:lnTo>
                  <a:close/>
                </a:path>
              </a:pathLst>
            </a:custGeom>
            <a:solidFill>
              <a:srgbClr val="8C9E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227112" y="4099321"/>
              <a:ext cx="158686" cy="158875"/>
            </a:xfrm>
            <a:prstGeom prst="rect">
              <a:avLst/>
            </a:prstGeom>
          </p:spPr>
        </p:pic>
      </p:grpSp>
      <p:grpSp>
        <p:nvGrpSpPr>
          <p:cNvPr id="20" name="object 2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1" name="object 4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村官职位的职责</a:t>
            </a:r>
          </a:p>
        </p:txBody>
      </p:sp>
      <p:sp>
        <p:nvSpPr>
          <p:cNvPr id="42" name="object 42"/>
          <p:cNvSpPr/>
          <p:nvPr/>
        </p:nvSpPr>
        <p:spPr>
          <a:xfrm>
            <a:off x="3524842" y="1237592"/>
            <a:ext cx="1972945" cy="1972945"/>
          </a:xfrm>
          <a:custGeom>
            <a:rect l="l" t="t" r="r" b="b"/>
            <a:pathLst>
              <a:path w="1972945" h="1972945">
                <a:moveTo>
                  <a:pt x="1" y="986457"/>
                </a:moveTo>
                <a:lnTo>
                  <a:pt x="1138" y="938662"/>
                </a:lnTo>
                <a:lnTo>
                  <a:pt x="4516" y="891454"/>
                </a:lnTo>
                <a:lnTo>
                  <a:pt x="10084" y="844885"/>
                </a:lnTo>
                <a:lnTo>
                  <a:pt x="17788" y="799007"/>
                </a:lnTo>
                <a:lnTo>
                  <a:pt x="27578" y="753871"/>
                </a:lnTo>
                <a:lnTo>
                  <a:pt x="39402" y="709528"/>
                </a:lnTo>
                <a:lnTo>
                  <a:pt x="53208" y="666031"/>
                </a:lnTo>
                <a:lnTo>
                  <a:pt x="68945" y="623431"/>
                </a:lnTo>
                <a:lnTo>
                  <a:pt x="86561" y="581779"/>
                </a:lnTo>
                <a:lnTo>
                  <a:pt x="106004" y="541129"/>
                </a:lnTo>
                <a:lnTo>
                  <a:pt x="127222" y="501530"/>
                </a:lnTo>
                <a:lnTo>
                  <a:pt x="150165" y="463035"/>
                </a:lnTo>
                <a:lnTo>
                  <a:pt x="174779" y="425696"/>
                </a:lnTo>
                <a:lnTo>
                  <a:pt x="201015" y="389564"/>
                </a:lnTo>
                <a:lnTo>
                  <a:pt x="228819" y="354690"/>
                </a:lnTo>
                <a:lnTo>
                  <a:pt x="258140" y="321127"/>
                </a:lnTo>
                <a:lnTo>
                  <a:pt x="288927" y="288927"/>
                </a:lnTo>
                <a:lnTo>
                  <a:pt x="321127" y="258140"/>
                </a:lnTo>
                <a:lnTo>
                  <a:pt x="354690" y="228818"/>
                </a:lnTo>
                <a:lnTo>
                  <a:pt x="389564" y="201014"/>
                </a:lnTo>
                <a:lnTo>
                  <a:pt x="425696" y="174779"/>
                </a:lnTo>
                <a:lnTo>
                  <a:pt x="463035" y="150164"/>
                </a:lnTo>
                <a:lnTo>
                  <a:pt x="501530" y="127222"/>
                </a:lnTo>
                <a:lnTo>
                  <a:pt x="541129" y="106003"/>
                </a:lnTo>
                <a:lnTo>
                  <a:pt x="581779" y="86560"/>
                </a:lnTo>
                <a:lnTo>
                  <a:pt x="623431" y="68944"/>
                </a:lnTo>
                <a:lnTo>
                  <a:pt x="666031" y="53207"/>
                </a:lnTo>
                <a:lnTo>
                  <a:pt x="709528" y="39401"/>
                </a:lnTo>
                <a:lnTo>
                  <a:pt x="753870" y="27577"/>
                </a:lnTo>
                <a:lnTo>
                  <a:pt x="799007" y="17787"/>
                </a:lnTo>
                <a:lnTo>
                  <a:pt x="844885" y="10083"/>
                </a:lnTo>
                <a:lnTo>
                  <a:pt x="891454" y="4515"/>
                </a:lnTo>
                <a:lnTo>
                  <a:pt x="938662" y="1137"/>
                </a:lnTo>
                <a:lnTo>
                  <a:pt x="986456" y="0"/>
                </a:lnTo>
                <a:lnTo>
                  <a:pt x="1034249" y="1137"/>
                </a:lnTo>
                <a:lnTo>
                  <a:pt x="1081457" y="4515"/>
                </a:lnTo>
                <a:lnTo>
                  <a:pt x="1128026" y="10082"/>
                </a:lnTo>
                <a:lnTo>
                  <a:pt x="1173904" y="17787"/>
                </a:lnTo>
                <a:lnTo>
                  <a:pt x="1219040" y="27577"/>
                </a:lnTo>
                <a:lnTo>
                  <a:pt x="1263383" y="39400"/>
                </a:lnTo>
                <a:lnTo>
                  <a:pt x="1306880" y="53207"/>
                </a:lnTo>
                <a:lnTo>
                  <a:pt x="1349480" y="68943"/>
                </a:lnTo>
                <a:lnTo>
                  <a:pt x="1391132" y="86559"/>
                </a:lnTo>
                <a:lnTo>
                  <a:pt x="1431783" y="106002"/>
                </a:lnTo>
                <a:lnTo>
                  <a:pt x="1471381" y="127221"/>
                </a:lnTo>
                <a:lnTo>
                  <a:pt x="1509876" y="150163"/>
                </a:lnTo>
                <a:lnTo>
                  <a:pt x="1547216" y="174778"/>
                </a:lnTo>
                <a:lnTo>
                  <a:pt x="1583348" y="201013"/>
                </a:lnTo>
                <a:lnTo>
                  <a:pt x="1618221" y="228817"/>
                </a:lnTo>
                <a:lnTo>
                  <a:pt x="1651784" y="258138"/>
                </a:lnTo>
                <a:lnTo>
                  <a:pt x="1683985" y="288925"/>
                </a:lnTo>
                <a:lnTo>
                  <a:pt x="1714772" y="321126"/>
                </a:lnTo>
                <a:lnTo>
                  <a:pt x="1744093" y="354689"/>
                </a:lnTo>
                <a:lnTo>
                  <a:pt x="1771897" y="389562"/>
                </a:lnTo>
                <a:lnTo>
                  <a:pt x="1798133" y="425694"/>
                </a:lnTo>
                <a:lnTo>
                  <a:pt x="1822747" y="463034"/>
                </a:lnTo>
                <a:lnTo>
                  <a:pt x="1845690" y="501528"/>
                </a:lnTo>
                <a:lnTo>
                  <a:pt x="1866909" y="541127"/>
                </a:lnTo>
                <a:lnTo>
                  <a:pt x="1886352" y="581778"/>
                </a:lnTo>
                <a:lnTo>
                  <a:pt x="1903967" y="623429"/>
                </a:lnTo>
                <a:lnTo>
                  <a:pt x="1919704" y="666029"/>
                </a:lnTo>
                <a:lnTo>
                  <a:pt x="1933511" y="709527"/>
                </a:lnTo>
                <a:lnTo>
                  <a:pt x="1945335" y="753869"/>
                </a:lnTo>
                <a:lnTo>
                  <a:pt x="1955125" y="799006"/>
                </a:lnTo>
                <a:lnTo>
                  <a:pt x="1962829" y="844884"/>
                </a:lnTo>
                <a:lnTo>
                  <a:pt x="1968397" y="891453"/>
                </a:lnTo>
                <a:lnTo>
                  <a:pt x="1971775" y="938661"/>
                </a:lnTo>
                <a:lnTo>
                  <a:pt x="1972912" y="986456"/>
                </a:lnTo>
                <a:lnTo>
                  <a:pt x="1971774" y="1034251"/>
                </a:lnTo>
                <a:lnTo>
                  <a:pt x="1968396" y="1081458"/>
                </a:lnTo>
                <a:lnTo>
                  <a:pt x="1962829" y="1128027"/>
                </a:lnTo>
                <a:lnTo>
                  <a:pt x="1955125" y="1173906"/>
                </a:lnTo>
                <a:lnTo>
                  <a:pt x="1945335" y="1219042"/>
                </a:lnTo>
                <a:lnTo>
                  <a:pt x="1933511" y="1263385"/>
                </a:lnTo>
                <a:lnTo>
                  <a:pt x="1919704" y="1306882"/>
                </a:lnTo>
                <a:lnTo>
                  <a:pt x="1903968" y="1349482"/>
                </a:lnTo>
                <a:lnTo>
                  <a:pt x="1886352" y="1391133"/>
                </a:lnTo>
                <a:lnTo>
                  <a:pt x="1866909" y="1431784"/>
                </a:lnTo>
                <a:lnTo>
                  <a:pt x="1845690" y="1471383"/>
                </a:lnTo>
                <a:lnTo>
                  <a:pt x="1822748" y="1509877"/>
                </a:lnTo>
                <a:lnTo>
                  <a:pt x="1798133" y="1547217"/>
                </a:lnTo>
                <a:lnTo>
                  <a:pt x="1771898" y="1583349"/>
                </a:lnTo>
                <a:lnTo>
                  <a:pt x="1744094" y="1618222"/>
                </a:lnTo>
                <a:lnTo>
                  <a:pt x="1714773" y="1651785"/>
                </a:lnTo>
                <a:lnTo>
                  <a:pt x="1683986" y="1683986"/>
                </a:lnTo>
                <a:lnTo>
                  <a:pt x="1651785" y="1714773"/>
                </a:lnTo>
                <a:lnTo>
                  <a:pt x="1618222" y="1744094"/>
                </a:lnTo>
                <a:lnTo>
                  <a:pt x="1583349" y="1771898"/>
                </a:lnTo>
                <a:lnTo>
                  <a:pt x="1547217" y="1798133"/>
                </a:lnTo>
                <a:lnTo>
                  <a:pt x="1509877" y="1822748"/>
                </a:lnTo>
                <a:lnTo>
                  <a:pt x="1471382" y="1845691"/>
                </a:lnTo>
                <a:lnTo>
                  <a:pt x="1431784" y="1866909"/>
                </a:lnTo>
                <a:lnTo>
                  <a:pt x="1391133" y="1886352"/>
                </a:lnTo>
                <a:lnTo>
                  <a:pt x="1349482" y="1903968"/>
                </a:lnTo>
                <a:lnTo>
                  <a:pt x="1306882" y="1919705"/>
                </a:lnTo>
                <a:lnTo>
                  <a:pt x="1263385" y="1933511"/>
                </a:lnTo>
                <a:lnTo>
                  <a:pt x="1219042" y="1945335"/>
                </a:lnTo>
                <a:lnTo>
                  <a:pt x="1173906" y="1955125"/>
                </a:lnTo>
                <a:lnTo>
                  <a:pt x="1128027" y="1962830"/>
                </a:lnTo>
                <a:lnTo>
                  <a:pt x="1081458" y="1968397"/>
                </a:lnTo>
                <a:lnTo>
                  <a:pt x="1034251" y="1971775"/>
                </a:lnTo>
                <a:lnTo>
                  <a:pt x="986456" y="1972913"/>
                </a:lnTo>
                <a:lnTo>
                  <a:pt x="938662" y="1971775"/>
                </a:lnTo>
                <a:lnTo>
                  <a:pt x="891454" y="1968397"/>
                </a:lnTo>
                <a:lnTo>
                  <a:pt x="844885" y="1962830"/>
                </a:lnTo>
                <a:lnTo>
                  <a:pt x="799007" y="1955125"/>
                </a:lnTo>
                <a:lnTo>
                  <a:pt x="753870" y="1945335"/>
                </a:lnTo>
                <a:lnTo>
                  <a:pt x="709528" y="1933511"/>
                </a:lnTo>
                <a:lnTo>
                  <a:pt x="666031" y="1919705"/>
                </a:lnTo>
                <a:lnTo>
                  <a:pt x="623430" y="1903968"/>
                </a:lnTo>
                <a:lnTo>
                  <a:pt x="581779" y="1886352"/>
                </a:lnTo>
                <a:lnTo>
                  <a:pt x="541128" y="1866909"/>
                </a:lnTo>
                <a:lnTo>
                  <a:pt x="501530" y="1845691"/>
                </a:lnTo>
                <a:lnTo>
                  <a:pt x="463035" y="1822748"/>
                </a:lnTo>
                <a:lnTo>
                  <a:pt x="425696" y="1798134"/>
                </a:lnTo>
                <a:lnTo>
                  <a:pt x="389563" y="1771899"/>
                </a:lnTo>
                <a:lnTo>
                  <a:pt x="354690" y="1744095"/>
                </a:lnTo>
                <a:lnTo>
                  <a:pt x="321127" y="1714773"/>
                </a:lnTo>
                <a:lnTo>
                  <a:pt x="288926" y="1683986"/>
                </a:lnTo>
                <a:lnTo>
                  <a:pt x="258139" y="1651786"/>
                </a:lnTo>
                <a:lnTo>
                  <a:pt x="228818" y="1618223"/>
                </a:lnTo>
                <a:lnTo>
                  <a:pt x="201014" y="1583349"/>
                </a:lnTo>
                <a:lnTo>
                  <a:pt x="174779" y="1547217"/>
                </a:lnTo>
                <a:lnTo>
                  <a:pt x="150164" y="1509878"/>
                </a:lnTo>
                <a:lnTo>
                  <a:pt x="127222" y="1471383"/>
                </a:lnTo>
                <a:lnTo>
                  <a:pt x="106003" y="1431784"/>
                </a:lnTo>
                <a:lnTo>
                  <a:pt x="86560" y="1391134"/>
                </a:lnTo>
                <a:lnTo>
                  <a:pt x="68944" y="1349482"/>
                </a:lnTo>
                <a:lnTo>
                  <a:pt x="53207" y="1306882"/>
                </a:lnTo>
                <a:lnTo>
                  <a:pt x="39401" y="1263385"/>
                </a:lnTo>
                <a:lnTo>
                  <a:pt x="27577" y="1219043"/>
                </a:lnTo>
                <a:lnTo>
                  <a:pt x="17787" y="1173906"/>
                </a:lnTo>
                <a:lnTo>
                  <a:pt x="10082" y="1128028"/>
                </a:lnTo>
                <a:lnTo>
                  <a:pt x="4515" y="1081459"/>
                </a:lnTo>
                <a:lnTo>
                  <a:pt x="1137" y="1034251"/>
                </a:lnTo>
                <a:lnTo>
                  <a:pt x="0" y="986457"/>
                </a:lnTo>
                <a:close/>
              </a:path>
            </a:pathLst>
          </a:custGeom>
          <a:ln w="21431">
            <a:solidFill>
              <a:srgbClr val="00B6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6734005" y="1229115"/>
            <a:ext cx="1975485" cy="1975485"/>
          </a:xfrm>
          <a:custGeom>
            <a:rect l="l" t="t" r="r" b="b"/>
            <a:pathLst>
              <a:path w="1975482" h="1975485">
                <a:moveTo>
                  <a:pt x="1" y="987505"/>
                </a:moveTo>
                <a:lnTo>
                  <a:pt x="1140" y="939659"/>
                </a:lnTo>
                <a:lnTo>
                  <a:pt x="4521" y="892401"/>
                </a:lnTo>
                <a:lnTo>
                  <a:pt x="10094" y="845783"/>
                </a:lnTo>
                <a:lnTo>
                  <a:pt x="17807" y="799856"/>
                </a:lnTo>
                <a:lnTo>
                  <a:pt x="27607" y="754671"/>
                </a:lnTo>
                <a:lnTo>
                  <a:pt x="39444" y="710282"/>
                </a:lnTo>
                <a:lnTo>
                  <a:pt x="53265" y="666738"/>
                </a:lnTo>
                <a:lnTo>
                  <a:pt x="69018" y="624093"/>
                </a:lnTo>
                <a:lnTo>
                  <a:pt x="86653" y="582398"/>
                </a:lnTo>
                <a:lnTo>
                  <a:pt x="106116" y="541704"/>
                </a:lnTo>
                <a:lnTo>
                  <a:pt x="127357" y="502063"/>
                </a:lnTo>
                <a:lnTo>
                  <a:pt x="150324" y="463527"/>
                </a:lnTo>
                <a:lnTo>
                  <a:pt x="174965" y="426148"/>
                </a:lnTo>
                <a:lnTo>
                  <a:pt x="201228" y="389977"/>
                </a:lnTo>
                <a:lnTo>
                  <a:pt x="229062" y="355067"/>
                </a:lnTo>
                <a:lnTo>
                  <a:pt x="258414" y="321468"/>
                </a:lnTo>
                <a:lnTo>
                  <a:pt x="289234" y="289233"/>
                </a:lnTo>
                <a:lnTo>
                  <a:pt x="321469" y="258414"/>
                </a:lnTo>
                <a:lnTo>
                  <a:pt x="355067" y="229061"/>
                </a:lnTo>
                <a:lnTo>
                  <a:pt x="389978" y="201228"/>
                </a:lnTo>
                <a:lnTo>
                  <a:pt x="426148" y="174965"/>
                </a:lnTo>
                <a:lnTo>
                  <a:pt x="463527" y="150324"/>
                </a:lnTo>
                <a:lnTo>
                  <a:pt x="502063" y="127357"/>
                </a:lnTo>
                <a:lnTo>
                  <a:pt x="541704" y="106116"/>
                </a:lnTo>
                <a:lnTo>
                  <a:pt x="582398" y="86652"/>
                </a:lnTo>
                <a:lnTo>
                  <a:pt x="624093" y="69017"/>
                </a:lnTo>
                <a:lnTo>
                  <a:pt x="666738" y="53264"/>
                </a:lnTo>
                <a:lnTo>
                  <a:pt x="710282" y="39443"/>
                </a:lnTo>
                <a:lnTo>
                  <a:pt x="754671" y="27606"/>
                </a:lnTo>
                <a:lnTo>
                  <a:pt x="799856" y="17806"/>
                </a:lnTo>
                <a:lnTo>
                  <a:pt x="845783" y="10093"/>
                </a:lnTo>
                <a:lnTo>
                  <a:pt x="892401" y="4520"/>
                </a:lnTo>
                <a:lnTo>
                  <a:pt x="939659" y="1138"/>
                </a:lnTo>
                <a:lnTo>
                  <a:pt x="987504" y="0"/>
                </a:lnTo>
                <a:lnTo>
                  <a:pt x="1035348" y="1138"/>
                </a:lnTo>
                <a:lnTo>
                  <a:pt x="1082605" y="4520"/>
                </a:lnTo>
                <a:lnTo>
                  <a:pt x="1129224" y="10093"/>
                </a:lnTo>
                <a:lnTo>
                  <a:pt x="1175151" y="17805"/>
                </a:lnTo>
                <a:lnTo>
                  <a:pt x="1220335" y="27606"/>
                </a:lnTo>
                <a:lnTo>
                  <a:pt x="1264725" y="39442"/>
                </a:lnTo>
                <a:lnTo>
                  <a:pt x="1308268" y="53263"/>
                </a:lnTo>
                <a:lnTo>
                  <a:pt x="1350914" y="69017"/>
                </a:lnTo>
                <a:lnTo>
                  <a:pt x="1392609" y="86651"/>
                </a:lnTo>
                <a:lnTo>
                  <a:pt x="1433303" y="106115"/>
                </a:lnTo>
                <a:lnTo>
                  <a:pt x="1472944" y="127356"/>
                </a:lnTo>
                <a:lnTo>
                  <a:pt x="1511480" y="150323"/>
                </a:lnTo>
                <a:lnTo>
                  <a:pt x="1548859" y="174963"/>
                </a:lnTo>
                <a:lnTo>
                  <a:pt x="1585030" y="201226"/>
                </a:lnTo>
                <a:lnTo>
                  <a:pt x="1619940" y="229060"/>
                </a:lnTo>
                <a:lnTo>
                  <a:pt x="1653539" y="258412"/>
                </a:lnTo>
                <a:lnTo>
                  <a:pt x="1685774" y="289232"/>
                </a:lnTo>
                <a:lnTo>
                  <a:pt x="1716593" y="321467"/>
                </a:lnTo>
                <a:lnTo>
                  <a:pt x="1745946" y="355065"/>
                </a:lnTo>
                <a:lnTo>
                  <a:pt x="1773780" y="389976"/>
                </a:lnTo>
                <a:lnTo>
                  <a:pt x="1800043" y="426146"/>
                </a:lnTo>
                <a:lnTo>
                  <a:pt x="1824684" y="463525"/>
                </a:lnTo>
                <a:lnTo>
                  <a:pt x="1847651" y="502061"/>
                </a:lnTo>
                <a:lnTo>
                  <a:pt x="1868892" y="541702"/>
                </a:lnTo>
                <a:lnTo>
                  <a:pt x="1888356" y="582396"/>
                </a:lnTo>
                <a:lnTo>
                  <a:pt x="1905990" y="624091"/>
                </a:lnTo>
                <a:lnTo>
                  <a:pt x="1921744" y="666737"/>
                </a:lnTo>
                <a:lnTo>
                  <a:pt x="1935565" y="710280"/>
                </a:lnTo>
                <a:lnTo>
                  <a:pt x="1947401" y="754670"/>
                </a:lnTo>
                <a:lnTo>
                  <a:pt x="1957202" y="799854"/>
                </a:lnTo>
                <a:lnTo>
                  <a:pt x="1964915" y="845782"/>
                </a:lnTo>
                <a:lnTo>
                  <a:pt x="1970488" y="892400"/>
                </a:lnTo>
                <a:lnTo>
                  <a:pt x="1973870" y="939658"/>
                </a:lnTo>
                <a:lnTo>
                  <a:pt x="1975008" y="987504"/>
                </a:lnTo>
                <a:lnTo>
                  <a:pt x="1973870" y="1035350"/>
                </a:lnTo>
                <a:lnTo>
                  <a:pt x="1970488" y="1082607"/>
                </a:lnTo>
                <a:lnTo>
                  <a:pt x="1964915" y="1129226"/>
                </a:lnTo>
                <a:lnTo>
                  <a:pt x="1957202" y="1175153"/>
                </a:lnTo>
                <a:lnTo>
                  <a:pt x="1947402" y="1220337"/>
                </a:lnTo>
                <a:lnTo>
                  <a:pt x="1935565" y="1264727"/>
                </a:lnTo>
                <a:lnTo>
                  <a:pt x="1921744" y="1308270"/>
                </a:lnTo>
                <a:lnTo>
                  <a:pt x="1905991" y="1350916"/>
                </a:lnTo>
                <a:lnTo>
                  <a:pt x="1888356" y="1392611"/>
                </a:lnTo>
                <a:lnTo>
                  <a:pt x="1868893" y="1433305"/>
                </a:lnTo>
                <a:lnTo>
                  <a:pt x="1847651" y="1472946"/>
                </a:lnTo>
                <a:lnTo>
                  <a:pt x="1824685" y="1511482"/>
                </a:lnTo>
                <a:lnTo>
                  <a:pt x="1800044" y="1548861"/>
                </a:lnTo>
                <a:lnTo>
                  <a:pt x="1773781" y="1585031"/>
                </a:lnTo>
                <a:lnTo>
                  <a:pt x="1745947" y="1619942"/>
                </a:lnTo>
                <a:lnTo>
                  <a:pt x="1716595" y="1653540"/>
                </a:lnTo>
                <a:lnTo>
                  <a:pt x="1685775" y="1685775"/>
                </a:lnTo>
                <a:lnTo>
                  <a:pt x="1653540" y="1716595"/>
                </a:lnTo>
                <a:lnTo>
                  <a:pt x="1619942" y="1745947"/>
                </a:lnTo>
                <a:lnTo>
                  <a:pt x="1585031" y="1773781"/>
                </a:lnTo>
                <a:lnTo>
                  <a:pt x="1548861" y="1800044"/>
                </a:lnTo>
                <a:lnTo>
                  <a:pt x="1511482" y="1824685"/>
                </a:lnTo>
                <a:lnTo>
                  <a:pt x="1472946" y="1847652"/>
                </a:lnTo>
                <a:lnTo>
                  <a:pt x="1433305" y="1868893"/>
                </a:lnTo>
                <a:lnTo>
                  <a:pt x="1392611" y="1888356"/>
                </a:lnTo>
                <a:lnTo>
                  <a:pt x="1350916" y="1905991"/>
                </a:lnTo>
                <a:lnTo>
                  <a:pt x="1308270" y="1921744"/>
                </a:lnTo>
                <a:lnTo>
                  <a:pt x="1264727" y="1935565"/>
                </a:lnTo>
                <a:lnTo>
                  <a:pt x="1220337" y="1947402"/>
                </a:lnTo>
                <a:lnTo>
                  <a:pt x="1175153" y="1957202"/>
                </a:lnTo>
                <a:lnTo>
                  <a:pt x="1129226" y="1964915"/>
                </a:lnTo>
                <a:lnTo>
                  <a:pt x="1082608" y="1970488"/>
                </a:lnTo>
                <a:lnTo>
                  <a:pt x="1035350" y="1973870"/>
                </a:lnTo>
                <a:lnTo>
                  <a:pt x="987504" y="1975009"/>
                </a:lnTo>
                <a:lnTo>
                  <a:pt x="939659" y="1973870"/>
                </a:lnTo>
                <a:lnTo>
                  <a:pt x="892401" y="1970488"/>
                </a:lnTo>
                <a:lnTo>
                  <a:pt x="845783" y="1964915"/>
                </a:lnTo>
                <a:lnTo>
                  <a:pt x="799855" y="1957202"/>
                </a:lnTo>
                <a:lnTo>
                  <a:pt x="754671" y="1947402"/>
                </a:lnTo>
                <a:lnTo>
                  <a:pt x="710281" y="1935565"/>
                </a:lnTo>
                <a:lnTo>
                  <a:pt x="666738" y="1921744"/>
                </a:lnTo>
                <a:lnTo>
                  <a:pt x="624093" y="1905991"/>
                </a:lnTo>
                <a:lnTo>
                  <a:pt x="582397" y="1888356"/>
                </a:lnTo>
                <a:lnTo>
                  <a:pt x="541703" y="1868893"/>
                </a:lnTo>
                <a:lnTo>
                  <a:pt x="502063" y="1847652"/>
                </a:lnTo>
                <a:lnTo>
                  <a:pt x="463527" y="1824685"/>
                </a:lnTo>
                <a:lnTo>
                  <a:pt x="426148" y="1800044"/>
                </a:lnTo>
                <a:lnTo>
                  <a:pt x="389977" y="1773781"/>
                </a:lnTo>
                <a:lnTo>
                  <a:pt x="355067" y="1745947"/>
                </a:lnTo>
                <a:lnTo>
                  <a:pt x="321468" y="1716595"/>
                </a:lnTo>
                <a:lnTo>
                  <a:pt x="289233" y="1685775"/>
                </a:lnTo>
                <a:lnTo>
                  <a:pt x="258414" y="1653541"/>
                </a:lnTo>
                <a:lnTo>
                  <a:pt x="229061" y="1619942"/>
                </a:lnTo>
                <a:lnTo>
                  <a:pt x="201228" y="1585032"/>
                </a:lnTo>
                <a:lnTo>
                  <a:pt x="174965" y="1548861"/>
                </a:lnTo>
                <a:lnTo>
                  <a:pt x="150324" y="1511482"/>
                </a:lnTo>
                <a:lnTo>
                  <a:pt x="127357" y="1472946"/>
                </a:lnTo>
                <a:lnTo>
                  <a:pt x="106116" y="1433306"/>
                </a:lnTo>
                <a:lnTo>
                  <a:pt x="86652" y="1392612"/>
                </a:lnTo>
                <a:lnTo>
                  <a:pt x="69017" y="1350916"/>
                </a:lnTo>
                <a:lnTo>
                  <a:pt x="53264" y="1308271"/>
                </a:lnTo>
                <a:lnTo>
                  <a:pt x="39443" y="1264727"/>
                </a:lnTo>
                <a:lnTo>
                  <a:pt x="27606" y="1220338"/>
                </a:lnTo>
                <a:lnTo>
                  <a:pt x="17806" y="1175153"/>
                </a:lnTo>
                <a:lnTo>
                  <a:pt x="10093" y="1129226"/>
                </a:lnTo>
                <a:lnTo>
                  <a:pt x="4520" y="1082608"/>
                </a:lnTo>
                <a:lnTo>
                  <a:pt x="1138" y="1035350"/>
                </a:lnTo>
                <a:lnTo>
                  <a:pt x="0" y="987505"/>
                </a:lnTo>
                <a:close/>
              </a:path>
            </a:pathLst>
          </a:custGeom>
          <a:ln w="21431">
            <a:solidFill>
              <a:srgbClr val="405D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3912812" y="1840769"/>
            <a:ext cx="1244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管理和使用村级集体资产，保障村民合法权益。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7123023" y="1840769"/>
            <a:ext cx="1244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开展农村教育和文化活动，提高村民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素质。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4317284" y="1339859"/>
            <a:ext cx="388620" cy="327660"/>
          </a:xfrm>
          <a:custGeom>
            <a:rect l="l" t="t" r="r" b="b"/>
            <a:pathLst>
              <a:path w="388620" h="327660">
                <a:moveTo>
                  <a:pt x="339528" y="327402"/>
                </a:moveTo>
                <a:lnTo>
                  <a:pt x="218268" y="327402"/>
                </a:lnTo>
                <a:lnTo>
                  <a:pt x="218268" y="254646"/>
                </a:lnTo>
                <a:lnTo>
                  <a:pt x="169764" y="254646"/>
                </a:lnTo>
                <a:lnTo>
                  <a:pt x="169764" y="327402"/>
                </a:lnTo>
                <a:lnTo>
                  <a:pt x="48504" y="327402"/>
                </a:lnTo>
                <a:lnTo>
                  <a:pt x="48504" y="206142"/>
                </a:lnTo>
                <a:lnTo>
                  <a:pt x="0" y="206142"/>
                </a:lnTo>
                <a:lnTo>
                  <a:pt x="0" y="194016"/>
                </a:lnTo>
                <a:lnTo>
                  <a:pt x="194016" y="0"/>
                </a:lnTo>
                <a:lnTo>
                  <a:pt x="266772" y="72756"/>
                </a:lnTo>
                <a:lnTo>
                  <a:pt x="266772" y="12126"/>
                </a:lnTo>
                <a:lnTo>
                  <a:pt x="315276" y="12126"/>
                </a:lnTo>
                <a:lnTo>
                  <a:pt x="315276" y="121260"/>
                </a:lnTo>
                <a:lnTo>
                  <a:pt x="388032" y="194016"/>
                </a:lnTo>
                <a:lnTo>
                  <a:pt x="388032" y="206142"/>
                </a:lnTo>
                <a:lnTo>
                  <a:pt x="339528" y="206142"/>
                </a:lnTo>
                <a:lnTo>
                  <a:pt x="339528" y="327402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7510249" y="1379997"/>
            <a:ext cx="424815" cy="293370"/>
          </a:xfrm>
          <a:custGeom>
            <a:rect l="l" t="t" r="r" b="b"/>
            <a:pathLst>
              <a:path w="424815" h="293369">
                <a:moveTo>
                  <a:pt x="351025" y="74985"/>
                </a:moveTo>
                <a:lnTo>
                  <a:pt x="155550" y="74985"/>
                </a:lnTo>
                <a:lnTo>
                  <a:pt x="160940" y="61967"/>
                </a:lnTo>
                <a:lnTo>
                  <a:pt x="179195" y="34021"/>
                </a:lnTo>
                <a:lnTo>
                  <a:pt x="213446" y="7811"/>
                </a:lnTo>
                <a:lnTo>
                  <a:pt x="266824" y="0"/>
                </a:lnTo>
                <a:lnTo>
                  <a:pt x="323112" y="25648"/>
                </a:lnTo>
                <a:lnTo>
                  <a:pt x="349891" y="69240"/>
                </a:lnTo>
                <a:lnTo>
                  <a:pt x="351025" y="74985"/>
                </a:lnTo>
                <a:close/>
              </a:path>
              <a:path w="424815" h="293369">
                <a:moveTo>
                  <a:pt x="346383" y="293193"/>
                </a:moveTo>
                <a:lnTo>
                  <a:pt x="75272" y="293193"/>
                </a:lnTo>
                <a:lnTo>
                  <a:pt x="63729" y="291904"/>
                </a:lnTo>
                <a:lnTo>
                  <a:pt x="38218" y="283447"/>
                </a:lnTo>
                <a:lnTo>
                  <a:pt x="12416" y="260935"/>
                </a:lnTo>
                <a:lnTo>
                  <a:pt x="0" y="217482"/>
                </a:lnTo>
                <a:lnTo>
                  <a:pt x="10829" y="171857"/>
                </a:lnTo>
                <a:lnTo>
                  <a:pt x="34653" y="144655"/>
                </a:lnTo>
                <a:lnTo>
                  <a:pt x="58477" y="131526"/>
                </a:lnTo>
                <a:lnTo>
                  <a:pt x="69306" y="128117"/>
                </a:lnTo>
                <a:lnTo>
                  <a:pt x="68932" y="121942"/>
                </a:lnTo>
                <a:lnTo>
                  <a:pt x="70448" y="106823"/>
                </a:lnTo>
                <a:lnTo>
                  <a:pt x="77815" y="87866"/>
                </a:lnTo>
                <a:lnTo>
                  <a:pt x="94993" y="70179"/>
                </a:lnTo>
                <a:lnTo>
                  <a:pt x="119161" y="61884"/>
                </a:lnTo>
                <a:lnTo>
                  <a:pt x="138344" y="64541"/>
                </a:lnTo>
                <a:lnTo>
                  <a:pt x="150990" y="71219"/>
                </a:lnTo>
                <a:lnTo>
                  <a:pt x="155550" y="74985"/>
                </a:lnTo>
                <a:lnTo>
                  <a:pt x="351025" y="74985"/>
                </a:lnTo>
                <a:lnTo>
                  <a:pt x="358006" y="110363"/>
                </a:lnTo>
                <a:lnTo>
                  <a:pt x="358301" y="128606"/>
                </a:lnTo>
                <a:lnTo>
                  <a:pt x="369307" y="132226"/>
                </a:lnTo>
                <a:lnTo>
                  <a:pt x="393176" y="146039"/>
                </a:lnTo>
                <a:lnTo>
                  <a:pt x="416186" y="174473"/>
                </a:lnTo>
                <a:lnTo>
                  <a:pt x="424612" y="221958"/>
                </a:lnTo>
                <a:lnTo>
                  <a:pt x="408326" y="263174"/>
                </a:lnTo>
                <a:lnTo>
                  <a:pt x="381886" y="284318"/>
                </a:lnTo>
                <a:lnTo>
                  <a:pt x="357252" y="292091"/>
                </a:lnTo>
                <a:lnTo>
                  <a:pt x="346383" y="293193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1894863" y="4101416"/>
            <a:ext cx="1975485" cy="1972945"/>
          </a:xfrm>
          <a:custGeom>
            <a:rect l="l" t="t" r="r" b="b"/>
            <a:pathLst>
              <a:path w="1975485" h="1972945">
                <a:moveTo>
                  <a:pt x="1" y="986457"/>
                </a:moveTo>
                <a:lnTo>
                  <a:pt x="1139" y="938662"/>
                </a:lnTo>
                <a:lnTo>
                  <a:pt x="4521" y="891454"/>
                </a:lnTo>
                <a:lnTo>
                  <a:pt x="10094" y="844886"/>
                </a:lnTo>
                <a:lnTo>
                  <a:pt x="17807" y="799007"/>
                </a:lnTo>
                <a:lnTo>
                  <a:pt x="27607" y="753871"/>
                </a:lnTo>
                <a:lnTo>
                  <a:pt x="39444" y="709528"/>
                </a:lnTo>
                <a:lnTo>
                  <a:pt x="53265" y="666031"/>
                </a:lnTo>
                <a:lnTo>
                  <a:pt x="69018" y="623431"/>
                </a:lnTo>
                <a:lnTo>
                  <a:pt x="86652" y="581780"/>
                </a:lnTo>
                <a:lnTo>
                  <a:pt x="106116" y="541129"/>
                </a:lnTo>
                <a:lnTo>
                  <a:pt x="127357" y="501530"/>
                </a:lnTo>
                <a:lnTo>
                  <a:pt x="150324" y="463035"/>
                </a:lnTo>
                <a:lnTo>
                  <a:pt x="174965" y="425696"/>
                </a:lnTo>
                <a:lnTo>
                  <a:pt x="201228" y="389564"/>
                </a:lnTo>
                <a:lnTo>
                  <a:pt x="229062" y="354690"/>
                </a:lnTo>
                <a:lnTo>
                  <a:pt x="258414" y="321127"/>
                </a:lnTo>
                <a:lnTo>
                  <a:pt x="289234" y="288927"/>
                </a:lnTo>
                <a:lnTo>
                  <a:pt x="321468" y="258140"/>
                </a:lnTo>
                <a:lnTo>
                  <a:pt x="355067" y="228818"/>
                </a:lnTo>
                <a:lnTo>
                  <a:pt x="389977" y="201014"/>
                </a:lnTo>
                <a:lnTo>
                  <a:pt x="426148" y="174779"/>
                </a:lnTo>
                <a:lnTo>
                  <a:pt x="463527" y="150164"/>
                </a:lnTo>
                <a:lnTo>
                  <a:pt x="502063" y="127222"/>
                </a:lnTo>
                <a:lnTo>
                  <a:pt x="541703" y="106003"/>
                </a:lnTo>
                <a:lnTo>
                  <a:pt x="582397" y="86560"/>
                </a:lnTo>
                <a:lnTo>
                  <a:pt x="624093" y="68944"/>
                </a:lnTo>
                <a:lnTo>
                  <a:pt x="666738" y="53207"/>
                </a:lnTo>
                <a:lnTo>
                  <a:pt x="710282" y="39401"/>
                </a:lnTo>
                <a:lnTo>
                  <a:pt x="754671" y="27577"/>
                </a:lnTo>
                <a:lnTo>
                  <a:pt x="799856" y="17787"/>
                </a:lnTo>
                <a:lnTo>
                  <a:pt x="845783" y="10083"/>
                </a:lnTo>
                <a:lnTo>
                  <a:pt x="892401" y="4515"/>
                </a:lnTo>
                <a:lnTo>
                  <a:pt x="939659" y="1137"/>
                </a:lnTo>
                <a:lnTo>
                  <a:pt x="987504" y="0"/>
                </a:lnTo>
                <a:lnTo>
                  <a:pt x="1035349" y="1137"/>
                </a:lnTo>
                <a:lnTo>
                  <a:pt x="1082607" y="4515"/>
                </a:lnTo>
                <a:lnTo>
                  <a:pt x="1129225" y="10082"/>
                </a:lnTo>
                <a:lnTo>
                  <a:pt x="1175152" y="17787"/>
                </a:lnTo>
                <a:lnTo>
                  <a:pt x="1220337" y="27577"/>
                </a:lnTo>
                <a:lnTo>
                  <a:pt x="1264726" y="39401"/>
                </a:lnTo>
                <a:lnTo>
                  <a:pt x="1308270" y="53207"/>
                </a:lnTo>
                <a:lnTo>
                  <a:pt x="1350915" y="68944"/>
                </a:lnTo>
                <a:lnTo>
                  <a:pt x="1392611" y="86559"/>
                </a:lnTo>
                <a:lnTo>
                  <a:pt x="1433305" y="106002"/>
                </a:lnTo>
                <a:lnTo>
                  <a:pt x="1472945" y="127221"/>
                </a:lnTo>
                <a:lnTo>
                  <a:pt x="1511481" y="150163"/>
                </a:lnTo>
                <a:lnTo>
                  <a:pt x="1548860" y="174778"/>
                </a:lnTo>
                <a:lnTo>
                  <a:pt x="1585031" y="201013"/>
                </a:lnTo>
                <a:lnTo>
                  <a:pt x="1619941" y="228817"/>
                </a:lnTo>
                <a:lnTo>
                  <a:pt x="1653540" y="258139"/>
                </a:lnTo>
                <a:lnTo>
                  <a:pt x="1685775" y="288925"/>
                </a:lnTo>
                <a:lnTo>
                  <a:pt x="1716594" y="321126"/>
                </a:lnTo>
                <a:lnTo>
                  <a:pt x="1745947" y="354689"/>
                </a:lnTo>
                <a:lnTo>
                  <a:pt x="1773780" y="389562"/>
                </a:lnTo>
                <a:lnTo>
                  <a:pt x="1800043" y="425695"/>
                </a:lnTo>
                <a:lnTo>
                  <a:pt x="1824684" y="463034"/>
                </a:lnTo>
                <a:lnTo>
                  <a:pt x="1847651" y="501529"/>
                </a:lnTo>
                <a:lnTo>
                  <a:pt x="1868892" y="541127"/>
                </a:lnTo>
                <a:lnTo>
                  <a:pt x="1888356" y="581778"/>
                </a:lnTo>
                <a:lnTo>
                  <a:pt x="1905991" y="623430"/>
                </a:lnTo>
                <a:lnTo>
                  <a:pt x="1921744" y="666030"/>
                </a:lnTo>
                <a:lnTo>
                  <a:pt x="1935565" y="709527"/>
                </a:lnTo>
                <a:lnTo>
                  <a:pt x="1947402" y="753869"/>
                </a:lnTo>
                <a:lnTo>
                  <a:pt x="1957202" y="799006"/>
                </a:lnTo>
                <a:lnTo>
                  <a:pt x="1964915" y="844884"/>
                </a:lnTo>
                <a:lnTo>
                  <a:pt x="1970488" y="891453"/>
                </a:lnTo>
                <a:lnTo>
                  <a:pt x="1973870" y="938661"/>
                </a:lnTo>
                <a:lnTo>
                  <a:pt x="1975008" y="986456"/>
                </a:lnTo>
                <a:lnTo>
                  <a:pt x="1973869" y="1034250"/>
                </a:lnTo>
                <a:lnTo>
                  <a:pt x="1970488" y="1081458"/>
                </a:lnTo>
                <a:lnTo>
                  <a:pt x="1964914" y="1128027"/>
                </a:lnTo>
                <a:lnTo>
                  <a:pt x="1957202" y="1173905"/>
                </a:lnTo>
                <a:lnTo>
                  <a:pt x="1947401" y="1219042"/>
                </a:lnTo>
                <a:lnTo>
                  <a:pt x="1935565" y="1263384"/>
                </a:lnTo>
                <a:lnTo>
                  <a:pt x="1921744" y="1306881"/>
                </a:lnTo>
                <a:lnTo>
                  <a:pt x="1905990" y="1349481"/>
                </a:lnTo>
                <a:lnTo>
                  <a:pt x="1888356" y="1391133"/>
                </a:lnTo>
                <a:lnTo>
                  <a:pt x="1868892" y="1431783"/>
                </a:lnTo>
                <a:lnTo>
                  <a:pt x="1847651" y="1471382"/>
                </a:lnTo>
                <a:lnTo>
                  <a:pt x="1824684" y="1509877"/>
                </a:lnTo>
                <a:lnTo>
                  <a:pt x="1800043" y="1547216"/>
                </a:lnTo>
                <a:lnTo>
                  <a:pt x="1773780" y="1583349"/>
                </a:lnTo>
                <a:lnTo>
                  <a:pt x="1745947" y="1618222"/>
                </a:lnTo>
                <a:lnTo>
                  <a:pt x="1716594" y="1651785"/>
                </a:lnTo>
                <a:lnTo>
                  <a:pt x="1685775" y="1683986"/>
                </a:lnTo>
                <a:lnTo>
                  <a:pt x="1653540" y="1714772"/>
                </a:lnTo>
                <a:lnTo>
                  <a:pt x="1619941" y="1744094"/>
                </a:lnTo>
                <a:lnTo>
                  <a:pt x="1585031" y="1771898"/>
                </a:lnTo>
                <a:lnTo>
                  <a:pt x="1548860" y="1798133"/>
                </a:lnTo>
                <a:lnTo>
                  <a:pt x="1511481" y="1822748"/>
                </a:lnTo>
                <a:lnTo>
                  <a:pt x="1472946" y="1845690"/>
                </a:lnTo>
                <a:lnTo>
                  <a:pt x="1433305" y="1866909"/>
                </a:lnTo>
                <a:lnTo>
                  <a:pt x="1392611" y="1886352"/>
                </a:lnTo>
                <a:lnTo>
                  <a:pt x="1350915" y="1903968"/>
                </a:lnTo>
                <a:lnTo>
                  <a:pt x="1308270" y="1919704"/>
                </a:lnTo>
                <a:lnTo>
                  <a:pt x="1264727" y="1933511"/>
                </a:lnTo>
                <a:lnTo>
                  <a:pt x="1220337" y="1945335"/>
                </a:lnTo>
                <a:lnTo>
                  <a:pt x="1175153" y="1955125"/>
                </a:lnTo>
                <a:lnTo>
                  <a:pt x="1129226" y="1962829"/>
                </a:lnTo>
                <a:lnTo>
                  <a:pt x="1082607" y="1968396"/>
                </a:lnTo>
                <a:lnTo>
                  <a:pt x="1035349" y="1971774"/>
                </a:lnTo>
                <a:lnTo>
                  <a:pt x="987504" y="1972912"/>
                </a:lnTo>
                <a:lnTo>
                  <a:pt x="939659" y="1971774"/>
                </a:lnTo>
                <a:lnTo>
                  <a:pt x="892401" y="1968396"/>
                </a:lnTo>
                <a:lnTo>
                  <a:pt x="845783" y="1962829"/>
                </a:lnTo>
                <a:lnTo>
                  <a:pt x="799856" y="1955124"/>
                </a:lnTo>
                <a:lnTo>
                  <a:pt x="754671" y="1945334"/>
                </a:lnTo>
                <a:lnTo>
                  <a:pt x="710282" y="1933511"/>
                </a:lnTo>
                <a:lnTo>
                  <a:pt x="666738" y="1919704"/>
                </a:lnTo>
                <a:lnTo>
                  <a:pt x="624093" y="1903967"/>
                </a:lnTo>
                <a:lnTo>
                  <a:pt x="582397" y="1886352"/>
                </a:lnTo>
                <a:lnTo>
                  <a:pt x="541703" y="1866909"/>
                </a:lnTo>
                <a:lnTo>
                  <a:pt x="502063" y="1845690"/>
                </a:lnTo>
                <a:lnTo>
                  <a:pt x="463527" y="1822748"/>
                </a:lnTo>
                <a:lnTo>
                  <a:pt x="426148" y="1798133"/>
                </a:lnTo>
                <a:lnTo>
                  <a:pt x="389977" y="1771898"/>
                </a:lnTo>
                <a:lnTo>
                  <a:pt x="355067" y="1744094"/>
                </a:lnTo>
                <a:lnTo>
                  <a:pt x="321468" y="1714772"/>
                </a:lnTo>
                <a:lnTo>
                  <a:pt x="289233" y="1683986"/>
                </a:lnTo>
                <a:lnTo>
                  <a:pt x="258414" y="1651785"/>
                </a:lnTo>
                <a:lnTo>
                  <a:pt x="229061" y="1618222"/>
                </a:lnTo>
                <a:lnTo>
                  <a:pt x="201228" y="1583349"/>
                </a:lnTo>
                <a:lnTo>
                  <a:pt x="174964" y="1547217"/>
                </a:lnTo>
                <a:lnTo>
                  <a:pt x="150323" y="1509877"/>
                </a:lnTo>
                <a:lnTo>
                  <a:pt x="127357" y="1471382"/>
                </a:lnTo>
                <a:lnTo>
                  <a:pt x="106115" y="1431784"/>
                </a:lnTo>
                <a:lnTo>
                  <a:pt x="86652" y="1391133"/>
                </a:lnTo>
                <a:lnTo>
                  <a:pt x="69017" y="1349482"/>
                </a:lnTo>
                <a:lnTo>
                  <a:pt x="53264" y="1306882"/>
                </a:lnTo>
                <a:lnTo>
                  <a:pt x="39443" y="1263384"/>
                </a:lnTo>
                <a:lnTo>
                  <a:pt x="27606" y="1219042"/>
                </a:lnTo>
                <a:lnTo>
                  <a:pt x="17806" y="1173905"/>
                </a:lnTo>
                <a:lnTo>
                  <a:pt x="10093" y="1128027"/>
                </a:lnTo>
                <a:lnTo>
                  <a:pt x="4520" y="1081458"/>
                </a:lnTo>
                <a:lnTo>
                  <a:pt x="1138" y="1034250"/>
                </a:lnTo>
                <a:lnTo>
                  <a:pt x="0" y="986456"/>
                </a:lnTo>
                <a:close/>
              </a:path>
            </a:pathLst>
          </a:custGeom>
          <a:ln w="21431">
            <a:solidFill>
              <a:srgbClr val="27DFF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5080785" y="4099321"/>
            <a:ext cx="1975485" cy="1975485"/>
          </a:xfrm>
          <a:custGeom>
            <a:rect l="l" t="t" r="r" b="b"/>
            <a:pathLst>
              <a:path w="1975482" h="1975485">
                <a:moveTo>
                  <a:pt x="1" y="987505"/>
                </a:moveTo>
                <a:lnTo>
                  <a:pt x="1140" y="939659"/>
                </a:lnTo>
                <a:lnTo>
                  <a:pt x="4522" y="892402"/>
                </a:lnTo>
                <a:lnTo>
                  <a:pt x="10095" y="845783"/>
                </a:lnTo>
                <a:lnTo>
                  <a:pt x="17807" y="799856"/>
                </a:lnTo>
                <a:lnTo>
                  <a:pt x="27608" y="754672"/>
                </a:lnTo>
                <a:lnTo>
                  <a:pt x="39444" y="710282"/>
                </a:lnTo>
                <a:lnTo>
                  <a:pt x="53265" y="666739"/>
                </a:lnTo>
                <a:lnTo>
                  <a:pt x="69018" y="624093"/>
                </a:lnTo>
                <a:lnTo>
                  <a:pt x="86653" y="582398"/>
                </a:lnTo>
                <a:lnTo>
                  <a:pt x="106117" y="541704"/>
                </a:lnTo>
                <a:lnTo>
                  <a:pt x="127358" y="502063"/>
                </a:lnTo>
                <a:lnTo>
                  <a:pt x="150324" y="463527"/>
                </a:lnTo>
                <a:lnTo>
                  <a:pt x="174965" y="426148"/>
                </a:lnTo>
                <a:lnTo>
                  <a:pt x="201228" y="389978"/>
                </a:lnTo>
                <a:lnTo>
                  <a:pt x="229062" y="355067"/>
                </a:lnTo>
                <a:lnTo>
                  <a:pt x="258414" y="321469"/>
                </a:lnTo>
                <a:lnTo>
                  <a:pt x="289234" y="289234"/>
                </a:lnTo>
                <a:lnTo>
                  <a:pt x="321469" y="258414"/>
                </a:lnTo>
                <a:lnTo>
                  <a:pt x="355067" y="229062"/>
                </a:lnTo>
                <a:lnTo>
                  <a:pt x="389978" y="201228"/>
                </a:lnTo>
                <a:lnTo>
                  <a:pt x="426148" y="174965"/>
                </a:lnTo>
                <a:lnTo>
                  <a:pt x="463527" y="150324"/>
                </a:lnTo>
                <a:lnTo>
                  <a:pt x="502063" y="127357"/>
                </a:lnTo>
                <a:lnTo>
                  <a:pt x="541704" y="106116"/>
                </a:lnTo>
                <a:lnTo>
                  <a:pt x="582398" y="86652"/>
                </a:lnTo>
                <a:lnTo>
                  <a:pt x="624093" y="69018"/>
                </a:lnTo>
                <a:lnTo>
                  <a:pt x="666739" y="53264"/>
                </a:lnTo>
                <a:lnTo>
                  <a:pt x="710282" y="39443"/>
                </a:lnTo>
                <a:lnTo>
                  <a:pt x="754672" y="27606"/>
                </a:lnTo>
                <a:lnTo>
                  <a:pt x="799856" y="17806"/>
                </a:lnTo>
                <a:lnTo>
                  <a:pt x="845783" y="10093"/>
                </a:lnTo>
                <a:lnTo>
                  <a:pt x="892402" y="4520"/>
                </a:lnTo>
                <a:lnTo>
                  <a:pt x="939659" y="1138"/>
                </a:lnTo>
                <a:lnTo>
                  <a:pt x="987505" y="0"/>
                </a:lnTo>
                <a:lnTo>
                  <a:pt x="1035348" y="1138"/>
                </a:lnTo>
                <a:lnTo>
                  <a:pt x="1082606" y="4520"/>
                </a:lnTo>
                <a:lnTo>
                  <a:pt x="1129224" y="10093"/>
                </a:lnTo>
                <a:lnTo>
                  <a:pt x="1175152" y="17805"/>
                </a:lnTo>
                <a:lnTo>
                  <a:pt x="1220336" y="27606"/>
                </a:lnTo>
                <a:lnTo>
                  <a:pt x="1264726" y="39442"/>
                </a:lnTo>
                <a:lnTo>
                  <a:pt x="1308269" y="53263"/>
                </a:lnTo>
                <a:lnTo>
                  <a:pt x="1350914" y="69016"/>
                </a:lnTo>
                <a:lnTo>
                  <a:pt x="1392610" y="86651"/>
                </a:lnTo>
                <a:lnTo>
                  <a:pt x="1433304" y="106114"/>
                </a:lnTo>
                <a:lnTo>
                  <a:pt x="1472945" y="127356"/>
                </a:lnTo>
                <a:lnTo>
                  <a:pt x="1511481" y="150322"/>
                </a:lnTo>
                <a:lnTo>
                  <a:pt x="1548860" y="174963"/>
                </a:lnTo>
                <a:lnTo>
                  <a:pt x="1585030" y="201226"/>
                </a:lnTo>
                <a:lnTo>
                  <a:pt x="1619941" y="229060"/>
                </a:lnTo>
                <a:lnTo>
                  <a:pt x="1653539" y="258412"/>
                </a:lnTo>
                <a:lnTo>
                  <a:pt x="1685774" y="289232"/>
                </a:lnTo>
                <a:lnTo>
                  <a:pt x="1716594" y="321467"/>
                </a:lnTo>
                <a:lnTo>
                  <a:pt x="1745946" y="355065"/>
                </a:lnTo>
                <a:lnTo>
                  <a:pt x="1773780" y="389976"/>
                </a:lnTo>
                <a:lnTo>
                  <a:pt x="1800043" y="426146"/>
                </a:lnTo>
                <a:lnTo>
                  <a:pt x="1824684" y="463525"/>
                </a:lnTo>
                <a:lnTo>
                  <a:pt x="1847651" y="502061"/>
                </a:lnTo>
                <a:lnTo>
                  <a:pt x="1868892" y="541702"/>
                </a:lnTo>
                <a:lnTo>
                  <a:pt x="1888356" y="582396"/>
                </a:lnTo>
                <a:lnTo>
                  <a:pt x="1905990" y="624091"/>
                </a:lnTo>
                <a:lnTo>
                  <a:pt x="1921744" y="666737"/>
                </a:lnTo>
                <a:lnTo>
                  <a:pt x="1935565" y="710280"/>
                </a:lnTo>
                <a:lnTo>
                  <a:pt x="1947401" y="754670"/>
                </a:lnTo>
                <a:lnTo>
                  <a:pt x="1957202" y="799854"/>
                </a:lnTo>
                <a:lnTo>
                  <a:pt x="1964915" y="845782"/>
                </a:lnTo>
                <a:lnTo>
                  <a:pt x="1970488" y="892400"/>
                </a:lnTo>
                <a:lnTo>
                  <a:pt x="1973870" y="939658"/>
                </a:lnTo>
                <a:lnTo>
                  <a:pt x="1975008" y="987504"/>
                </a:lnTo>
                <a:lnTo>
                  <a:pt x="1973869" y="1035349"/>
                </a:lnTo>
                <a:lnTo>
                  <a:pt x="1970487" y="1082607"/>
                </a:lnTo>
                <a:lnTo>
                  <a:pt x="1964914" y="1129225"/>
                </a:lnTo>
                <a:lnTo>
                  <a:pt x="1957201" y="1175152"/>
                </a:lnTo>
                <a:lnTo>
                  <a:pt x="1947401" y="1220337"/>
                </a:lnTo>
                <a:lnTo>
                  <a:pt x="1935565" y="1264726"/>
                </a:lnTo>
                <a:lnTo>
                  <a:pt x="1921744" y="1308270"/>
                </a:lnTo>
                <a:lnTo>
                  <a:pt x="1905990" y="1350915"/>
                </a:lnTo>
                <a:lnTo>
                  <a:pt x="1888356" y="1392611"/>
                </a:lnTo>
                <a:lnTo>
                  <a:pt x="1868892" y="1433305"/>
                </a:lnTo>
                <a:lnTo>
                  <a:pt x="1847651" y="1472945"/>
                </a:lnTo>
                <a:lnTo>
                  <a:pt x="1824684" y="1511481"/>
                </a:lnTo>
                <a:lnTo>
                  <a:pt x="1800043" y="1548860"/>
                </a:lnTo>
                <a:lnTo>
                  <a:pt x="1773780" y="1585031"/>
                </a:lnTo>
                <a:lnTo>
                  <a:pt x="1745947" y="1619941"/>
                </a:lnTo>
                <a:lnTo>
                  <a:pt x="1716594" y="1653540"/>
                </a:lnTo>
                <a:lnTo>
                  <a:pt x="1685775" y="1685775"/>
                </a:lnTo>
                <a:lnTo>
                  <a:pt x="1653540" y="1716594"/>
                </a:lnTo>
                <a:lnTo>
                  <a:pt x="1619941" y="1745947"/>
                </a:lnTo>
                <a:lnTo>
                  <a:pt x="1585031" y="1773780"/>
                </a:lnTo>
                <a:lnTo>
                  <a:pt x="1548860" y="1800043"/>
                </a:lnTo>
                <a:lnTo>
                  <a:pt x="1511481" y="1824684"/>
                </a:lnTo>
                <a:lnTo>
                  <a:pt x="1472945" y="1847651"/>
                </a:lnTo>
                <a:lnTo>
                  <a:pt x="1433305" y="1868892"/>
                </a:lnTo>
                <a:lnTo>
                  <a:pt x="1392611" y="1888356"/>
                </a:lnTo>
                <a:lnTo>
                  <a:pt x="1350915" y="1905990"/>
                </a:lnTo>
                <a:lnTo>
                  <a:pt x="1308270" y="1921744"/>
                </a:lnTo>
                <a:lnTo>
                  <a:pt x="1264727" y="1935565"/>
                </a:lnTo>
                <a:lnTo>
                  <a:pt x="1220337" y="1947401"/>
                </a:lnTo>
                <a:lnTo>
                  <a:pt x="1175153" y="1957202"/>
                </a:lnTo>
                <a:lnTo>
                  <a:pt x="1129226" y="1964914"/>
                </a:lnTo>
                <a:lnTo>
                  <a:pt x="1082607" y="1970488"/>
                </a:lnTo>
                <a:lnTo>
                  <a:pt x="1035349" y="1973869"/>
                </a:lnTo>
                <a:lnTo>
                  <a:pt x="987504" y="1975008"/>
                </a:lnTo>
                <a:lnTo>
                  <a:pt x="939659" y="1973869"/>
                </a:lnTo>
                <a:lnTo>
                  <a:pt x="892401" y="1970487"/>
                </a:lnTo>
                <a:lnTo>
                  <a:pt x="845783" y="1964914"/>
                </a:lnTo>
                <a:lnTo>
                  <a:pt x="799855" y="1957202"/>
                </a:lnTo>
                <a:lnTo>
                  <a:pt x="754671" y="1947401"/>
                </a:lnTo>
                <a:lnTo>
                  <a:pt x="710281" y="1935565"/>
                </a:lnTo>
                <a:lnTo>
                  <a:pt x="666738" y="1921744"/>
                </a:lnTo>
                <a:lnTo>
                  <a:pt x="624093" y="1905990"/>
                </a:lnTo>
                <a:lnTo>
                  <a:pt x="582397" y="1888356"/>
                </a:lnTo>
                <a:lnTo>
                  <a:pt x="541703" y="1868892"/>
                </a:lnTo>
                <a:lnTo>
                  <a:pt x="502062" y="1847651"/>
                </a:lnTo>
                <a:lnTo>
                  <a:pt x="463527" y="1824684"/>
                </a:lnTo>
                <a:lnTo>
                  <a:pt x="426148" y="1800044"/>
                </a:lnTo>
                <a:lnTo>
                  <a:pt x="389977" y="1773780"/>
                </a:lnTo>
                <a:lnTo>
                  <a:pt x="355067" y="1745947"/>
                </a:lnTo>
                <a:lnTo>
                  <a:pt x="321468" y="1716594"/>
                </a:lnTo>
                <a:lnTo>
                  <a:pt x="289233" y="1685775"/>
                </a:lnTo>
                <a:lnTo>
                  <a:pt x="258414" y="1653540"/>
                </a:lnTo>
                <a:lnTo>
                  <a:pt x="229061" y="1619941"/>
                </a:lnTo>
                <a:lnTo>
                  <a:pt x="201227" y="1585031"/>
                </a:lnTo>
                <a:lnTo>
                  <a:pt x="174964" y="1548860"/>
                </a:lnTo>
                <a:lnTo>
                  <a:pt x="150323" y="1511481"/>
                </a:lnTo>
                <a:lnTo>
                  <a:pt x="127357" y="1472946"/>
                </a:lnTo>
                <a:lnTo>
                  <a:pt x="106116" y="1433305"/>
                </a:lnTo>
                <a:lnTo>
                  <a:pt x="86652" y="1392611"/>
                </a:lnTo>
                <a:lnTo>
                  <a:pt x="69017" y="1350916"/>
                </a:lnTo>
                <a:lnTo>
                  <a:pt x="53264" y="1308270"/>
                </a:lnTo>
                <a:lnTo>
                  <a:pt x="39443" y="1264727"/>
                </a:lnTo>
                <a:lnTo>
                  <a:pt x="27606" y="1220337"/>
                </a:lnTo>
                <a:lnTo>
                  <a:pt x="17806" y="1175153"/>
                </a:lnTo>
                <a:lnTo>
                  <a:pt x="10093" y="1129226"/>
                </a:lnTo>
                <a:lnTo>
                  <a:pt x="4520" y="1082607"/>
                </a:lnTo>
                <a:lnTo>
                  <a:pt x="1138" y="1035349"/>
                </a:lnTo>
                <a:lnTo>
                  <a:pt x="0" y="987504"/>
                </a:lnTo>
                <a:close/>
              </a:path>
            </a:pathLst>
          </a:custGeom>
          <a:ln w="21431">
            <a:solidFill>
              <a:srgbClr val="2947E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8262420" y="4120466"/>
            <a:ext cx="1975485" cy="1972945"/>
          </a:xfrm>
          <a:custGeom>
            <a:rect l="l" t="t" r="r" b="b"/>
            <a:pathLst>
              <a:path w="1975482" h="1972945">
                <a:moveTo>
                  <a:pt x="1" y="986457"/>
                </a:moveTo>
                <a:lnTo>
                  <a:pt x="1140" y="938662"/>
                </a:lnTo>
                <a:lnTo>
                  <a:pt x="4521" y="891454"/>
                </a:lnTo>
                <a:lnTo>
                  <a:pt x="10094" y="844886"/>
                </a:lnTo>
                <a:lnTo>
                  <a:pt x="17807" y="799007"/>
                </a:lnTo>
                <a:lnTo>
                  <a:pt x="27607" y="753871"/>
                </a:lnTo>
                <a:lnTo>
                  <a:pt x="39444" y="709528"/>
                </a:lnTo>
                <a:lnTo>
                  <a:pt x="53265" y="666031"/>
                </a:lnTo>
                <a:lnTo>
                  <a:pt x="69018" y="623431"/>
                </a:lnTo>
                <a:lnTo>
                  <a:pt x="86653" y="581780"/>
                </a:lnTo>
                <a:lnTo>
                  <a:pt x="106116" y="541129"/>
                </a:lnTo>
                <a:lnTo>
                  <a:pt x="127357" y="501530"/>
                </a:lnTo>
                <a:lnTo>
                  <a:pt x="150324" y="463035"/>
                </a:lnTo>
                <a:lnTo>
                  <a:pt x="174965" y="425696"/>
                </a:lnTo>
                <a:lnTo>
                  <a:pt x="201228" y="389564"/>
                </a:lnTo>
                <a:lnTo>
                  <a:pt x="229062" y="354690"/>
                </a:lnTo>
                <a:lnTo>
                  <a:pt x="258414" y="321127"/>
                </a:lnTo>
                <a:lnTo>
                  <a:pt x="289234" y="288927"/>
                </a:lnTo>
                <a:lnTo>
                  <a:pt x="321469" y="258140"/>
                </a:lnTo>
                <a:lnTo>
                  <a:pt x="355067" y="228818"/>
                </a:lnTo>
                <a:lnTo>
                  <a:pt x="389978" y="201014"/>
                </a:lnTo>
                <a:lnTo>
                  <a:pt x="426148" y="174779"/>
                </a:lnTo>
                <a:lnTo>
                  <a:pt x="463527" y="150164"/>
                </a:lnTo>
                <a:lnTo>
                  <a:pt x="502063" y="127222"/>
                </a:lnTo>
                <a:lnTo>
                  <a:pt x="541704" y="106003"/>
                </a:lnTo>
                <a:lnTo>
                  <a:pt x="582398" y="86560"/>
                </a:lnTo>
                <a:lnTo>
                  <a:pt x="624093" y="68944"/>
                </a:lnTo>
                <a:lnTo>
                  <a:pt x="666738" y="53207"/>
                </a:lnTo>
                <a:lnTo>
                  <a:pt x="710282" y="39401"/>
                </a:lnTo>
                <a:lnTo>
                  <a:pt x="754671" y="27577"/>
                </a:lnTo>
                <a:lnTo>
                  <a:pt x="799856" y="17787"/>
                </a:lnTo>
                <a:lnTo>
                  <a:pt x="845783" y="10083"/>
                </a:lnTo>
                <a:lnTo>
                  <a:pt x="892401" y="4515"/>
                </a:lnTo>
                <a:lnTo>
                  <a:pt x="939659" y="1137"/>
                </a:lnTo>
                <a:lnTo>
                  <a:pt x="987504" y="0"/>
                </a:lnTo>
                <a:lnTo>
                  <a:pt x="1035349" y="1137"/>
                </a:lnTo>
                <a:lnTo>
                  <a:pt x="1082607" y="4515"/>
                </a:lnTo>
                <a:lnTo>
                  <a:pt x="1129225" y="10082"/>
                </a:lnTo>
                <a:lnTo>
                  <a:pt x="1175152" y="17787"/>
                </a:lnTo>
                <a:lnTo>
                  <a:pt x="1220337" y="27577"/>
                </a:lnTo>
                <a:lnTo>
                  <a:pt x="1264726" y="39401"/>
                </a:lnTo>
                <a:lnTo>
                  <a:pt x="1308270" y="53207"/>
                </a:lnTo>
                <a:lnTo>
                  <a:pt x="1350915" y="68944"/>
                </a:lnTo>
                <a:lnTo>
                  <a:pt x="1392610" y="86559"/>
                </a:lnTo>
                <a:lnTo>
                  <a:pt x="1433304" y="106002"/>
                </a:lnTo>
                <a:lnTo>
                  <a:pt x="1472945" y="127221"/>
                </a:lnTo>
                <a:lnTo>
                  <a:pt x="1511481" y="150163"/>
                </a:lnTo>
                <a:lnTo>
                  <a:pt x="1548860" y="174778"/>
                </a:lnTo>
                <a:lnTo>
                  <a:pt x="1585030" y="201013"/>
                </a:lnTo>
                <a:lnTo>
                  <a:pt x="1619941" y="228817"/>
                </a:lnTo>
                <a:lnTo>
                  <a:pt x="1653539" y="258139"/>
                </a:lnTo>
                <a:lnTo>
                  <a:pt x="1685774" y="288925"/>
                </a:lnTo>
                <a:lnTo>
                  <a:pt x="1716594" y="321126"/>
                </a:lnTo>
                <a:lnTo>
                  <a:pt x="1745946" y="354689"/>
                </a:lnTo>
                <a:lnTo>
                  <a:pt x="1773780" y="389562"/>
                </a:lnTo>
                <a:lnTo>
                  <a:pt x="1800043" y="425695"/>
                </a:lnTo>
                <a:lnTo>
                  <a:pt x="1824684" y="463034"/>
                </a:lnTo>
                <a:lnTo>
                  <a:pt x="1847651" y="501529"/>
                </a:lnTo>
                <a:lnTo>
                  <a:pt x="1868892" y="541127"/>
                </a:lnTo>
                <a:lnTo>
                  <a:pt x="1888356" y="581778"/>
                </a:lnTo>
                <a:lnTo>
                  <a:pt x="1905990" y="623430"/>
                </a:lnTo>
                <a:lnTo>
                  <a:pt x="1921744" y="666030"/>
                </a:lnTo>
                <a:lnTo>
                  <a:pt x="1935565" y="709527"/>
                </a:lnTo>
                <a:lnTo>
                  <a:pt x="1947401" y="753869"/>
                </a:lnTo>
                <a:lnTo>
                  <a:pt x="1957202" y="799006"/>
                </a:lnTo>
                <a:lnTo>
                  <a:pt x="1964915" y="844884"/>
                </a:lnTo>
                <a:lnTo>
                  <a:pt x="1970488" y="891453"/>
                </a:lnTo>
                <a:lnTo>
                  <a:pt x="1973870" y="938661"/>
                </a:lnTo>
                <a:lnTo>
                  <a:pt x="1975008" y="986456"/>
                </a:lnTo>
                <a:lnTo>
                  <a:pt x="1973870" y="1034250"/>
                </a:lnTo>
                <a:lnTo>
                  <a:pt x="1970488" y="1081458"/>
                </a:lnTo>
                <a:lnTo>
                  <a:pt x="1964915" y="1128027"/>
                </a:lnTo>
                <a:lnTo>
                  <a:pt x="1957202" y="1173905"/>
                </a:lnTo>
                <a:lnTo>
                  <a:pt x="1947402" y="1219042"/>
                </a:lnTo>
                <a:lnTo>
                  <a:pt x="1935565" y="1263384"/>
                </a:lnTo>
                <a:lnTo>
                  <a:pt x="1921744" y="1306881"/>
                </a:lnTo>
                <a:lnTo>
                  <a:pt x="1905991" y="1349481"/>
                </a:lnTo>
                <a:lnTo>
                  <a:pt x="1888356" y="1391133"/>
                </a:lnTo>
                <a:lnTo>
                  <a:pt x="1868893" y="1431783"/>
                </a:lnTo>
                <a:lnTo>
                  <a:pt x="1847651" y="1471382"/>
                </a:lnTo>
                <a:lnTo>
                  <a:pt x="1824685" y="1509877"/>
                </a:lnTo>
                <a:lnTo>
                  <a:pt x="1800044" y="1547216"/>
                </a:lnTo>
                <a:lnTo>
                  <a:pt x="1773781" y="1583349"/>
                </a:lnTo>
                <a:lnTo>
                  <a:pt x="1745947" y="1618222"/>
                </a:lnTo>
                <a:lnTo>
                  <a:pt x="1716595" y="1651785"/>
                </a:lnTo>
                <a:lnTo>
                  <a:pt x="1685775" y="1683986"/>
                </a:lnTo>
                <a:lnTo>
                  <a:pt x="1653540" y="1714772"/>
                </a:lnTo>
                <a:lnTo>
                  <a:pt x="1619942" y="1744094"/>
                </a:lnTo>
                <a:lnTo>
                  <a:pt x="1585031" y="1771898"/>
                </a:lnTo>
                <a:lnTo>
                  <a:pt x="1548861" y="1798133"/>
                </a:lnTo>
                <a:lnTo>
                  <a:pt x="1511482" y="1822748"/>
                </a:lnTo>
                <a:lnTo>
                  <a:pt x="1472946" y="1845690"/>
                </a:lnTo>
                <a:lnTo>
                  <a:pt x="1433305" y="1866909"/>
                </a:lnTo>
                <a:lnTo>
                  <a:pt x="1392611" y="1886352"/>
                </a:lnTo>
                <a:lnTo>
                  <a:pt x="1350916" y="1903968"/>
                </a:lnTo>
                <a:lnTo>
                  <a:pt x="1308270" y="1919704"/>
                </a:lnTo>
                <a:lnTo>
                  <a:pt x="1264727" y="1933511"/>
                </a:lnTo>
                <a:lnTo>
                  <a:pt x="1220337" y="1945335"/>
                </a:lnTo>
                <a:lnTo>
                  <a:pt x="1175153" y="1955125"/>
                </a:lnTo>
                <a:lnTo>
                  <a:pt x="1129226" y="1962829"/>
                </a:lnTo>
                <a:lnTo>
                  <a:pt x="1082608" y="1968396"/>
                </a:lnTo>
                <a:lnTo>
                  <a:pt x="1035350" y="1971774"/>
                </a:lnTo>
                <a:lnTo>
                  <a:pt x="987504" y="1972912"/>
                </a:lnTo>
                <a:lnTo>
                  <a:pt x="939659" y="1971774"/>
                </a:lnTo>
                <a:lnTo>
                  <a:pt x="892401" y="1968396"/>
                </a:lnTo>
                <a:lnTo>
                  <a:pt x="845783" y="1962829"/>
                </a:lnTo>
                <a:lnTo>
                  <a:pt x="799856" y="1955124"/>
                </a:lnTo>
                <a:lnTo>
                  <a:pt x="754671" y="1945334"/>
                </a:lnTo>
                <a:lnTo>
                  <a:pt x="710282" y="1933511"/>
                </a:lnTo>
                <a:lnTo>
                  <a:pt x="666738" y="1919704"/>
                </a:lnTo>
                <a:lnTo>
                  <a:pt x="624093" y="1903967"/>
                </a:lnTo>
                <a:lnTo>
                  <a:pt x="582397" y="1886352"/>
                </a:lnTo>
                <a:lnTo>
                  <a:pt x="541703" y="1866909"/>
                </a:lnTo>
                <a:lnTo>
                  <a:pt x="502063" y="1845690"/>
                </a:lnTo>
                <a:lnTo>
                  <a:pt x="463527" y="1822748"/>
                </a:lnTo>
                <a:lnTo>
                  <a:pt x="426148" y="1798133"/>
                </a:lnTo>
                <a:lnTo>
                  <a:pt x="389977" y="1771898"/>
                </a:lnTo>
                <a:lnTo>
                  <a:pt x="355067" y="1744094"/>
                </a:lnTo>
                <a:lnTo>
                  <a:pt x="321468" y="1714772"/>
                </a:lnTo>
                <a:lnTo>
                  <a:pt x="289233" y="1683986"/>
                </a:lnTo>
                <a:lnTo>
                  <a:pt x="258414" y="1651785"/>
                </a:lnTo>
                <a:lnTo>
                  <a:pt x="229061" y="1618222"/>
                </a:lnTo>
                <a:lnTo>
                  <a:pt x="201228" y="1583349"/>
                </a:lnTo>
                <a:lnTo>
                  <a:pt x="174964" y="1547217"/>
                </a:lnTo>
                <a:lnTo>
                  <a:pt x="150323" y="1509877"/>
                </a:lnTo>
                <a:lnTo>
                  <a:pt x="127357" y="1471382"/>
                </a:lnTo>
                <a:lnTo>
                  <a:pt x="106115" y="1431784"/>
                </a:lnTo>
                <a:lnTo>
                  <a:pt x="86652" y="1391133"/>
                </a:lnTo>
                <a:lnTo>
                  <a:pt x="69017" y="1349482"/>
                </a:lnTo>
                <a:lnTo>
                  <a:pt x="53264" y="1306882"/>
                </a:lnTo>
                <a:lnTo>
                  <a:pt x="39443" y="1263384"/>
                </a:lnTo>
                <a:lnTo>
                  <a:pt x="27606" y="1219042"/>
                </a:lnTo>
                <a:lnTo>
                  <a:pt x="17806" y="1173905"/>
                </a:lnTo>
                <a:lnTo>
                  <a:pt x="10093" y="1128027"/>
                </a:lnTo>
                <a:lnTo>
                  <a:pt x="4520" y="1081458"/>
                </a:lnTo>
                <a:lnTo>
                  <a:pt x="1138" y="1034250"/>
                </a:lnTo>
                <a:lnTo>
                  <a:pt x="0" y="986456"/>
                </a:lnTo>
                <a:close/>
              </a:path>
            </a:pathLst>
          </a:custGeom>
          <a:ln w="19050">
            <a:solidFill>
              <a:srgbClr val="FBC52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2298755" y="4604260"/>
            <a:ext cx="12446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制定并实施农村经济发展计划，促进农业现代化和农村产业结构调整。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5469804" y="4741420"/>
            <a:ext cx="1244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组织村民参与村务管理，维护农村社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会稳定。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8575239" y="4741420"/>
            <a:ext cx="1549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09880">
              <a:lnSpc>
                <a:spcPct val="15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保障和改善民生，推进农村基础设施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建设和社会事业发展。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2688988" y="4227815"/>
            <a:ext cx="387350" cy="348615"/>
          </a:xfrm>
          <a:custGeom>
            <a:rect l="l" t="t" r="r" b="b"/>
            <a:pathLst>
              <a:path w="387350" h="348614">
                <a:moveTo>
                  <a:pt x="270734" y="270734"/>
                </a:moveTo>
                <a:lnTo>
                  <a:pt x="154705" y="270734"/>
                </a:lnTo>
                <a:lnTo>
                  <a:pt x="124594" y="264656"/>
                </a:lnTo>
                <a:lnTo>
                  <a:pt x="100006" y="248079"/>
                </a:lnTo>
                <a:lnTo>
                  <a:pt x="83430" y="223492"/>
                </a:lnTo>
                <a:lnTo>
                  <a:pt x="77352" y="193381"/>
                </a:lnTo>
                <a:lnTo>
                  <a:pt x="38676" y="193381"/>
                </a:lnTo>
                <a:lnTo>
                  <a:pt x="23623" y="190341"/>
                </a:lnTo>
                <a:lnTo>
                  <a:pt x="11329" y="182052"/>
                </a:lnTo>
                <a:lnTo>
                  <a:pt x="3039" y="169758"/>
                </a:lnTo>
                <a:lnTo>
                  <a:pt x="0" y="154705"/>
                </a:lnTo>
                <a:lnTo>
                  <a:pt x="0" y="77352"/>
                </a:lnTo>
                <a:lnTo>
                  <a:pt x="3051" y="62335"/>
                </a:lnTo>
                <a:lnTo>
                  <a:pt x="11361" y="50037"/>
                </a:lnTo>
                <a:lnTo>
                  <a:pt x="23659" y="41728"/>
                </a:lnTo>
                <a:lnTo>
                  <a:pt x="38676" y="38676"/>
                </a:lnTo>
                <a:lnTo>
                  <a:pt x="77352" y="38676"/>
                </a:lnTo>
                <a:lnTo>
                  <a:pt x="77352" y="0"/>
                </a:lnTo>
                <a:lnTo>
                  <a:pt x="348086" y="0"/>
                </a:lnTo>
                <a:lnTo>
                  <a:pt x="348086" y="77352"/>
                </a:lnTo>
                <a:lnTo>
                  <a:pt x="38676" y="77352"/>
                </a:lnTo>
                <a:lnTo>
                  <a:pt x="38676" y="154705"/>
                </a:lnTo>
                <a:lnTo>
                  <a:pt x="348086" y="154705"/>
                </a:lnTo>
                <a:lnTo>
                  <a:pt x="348086" y="193381"/>
                </a:lnTo>
                <a:lnTo>
                  <a:pt x="342008" y="223492"/>
                </a:lnTo>
                <a:lnTo>
                  <a:pt x="325432" y="248079"/>
                </a:lnTo>
                <a:lnTo>
                  <a:pt x="300845" y="264656"/>
                </a:lnTo>
                <a:lnTo>
                  <a:pt x="270734" y="270734"/>
                </a:lnTo>
                <a:close/>
              </a:path>
              <a:path w="387350" h="348614">
                <a:moveTo>
                  <a:pt x="348086" y="154705"/>
                </a:moveTo>
                <a:lnTo>
                  <a:pt x="77352" y="154705"/>
                </a:lnTo>
                <a:lnTo>
                  <a:pt x="77352" y="77352"/>
                </a:lnTo>
                <a:lnTo>
                  <a:pt x="348086" y="77352"/>
                </a:lnTo>
                <a:lnTo>
                  <a:pt x="348086" y="154705"/>
                </a:lnTo>
                <a:close/>
              </a:path>
              <a:path w="387350" h="348614">
                <a:moveTo>
                  <a:pt x="309410" y="348086"/>
                </a:moveTo>
                <a:lnTo>
                  <a:pt x="116028" y="348086"/>
                </a:lnTo>
                <a:lnTo>
                  <a:pt x="38676" y="309410"/>
                </a:lnTo>
                <a:lnTo>
                  <a:pt x="38676" y="290072"/>
                </a:lnTo>
                <a:lnTo>
                  <a:pt x="386763" y="290072"/>
                </a:lnTo>
                <a:lnTo>
                  <a:pt x="386763" y="309410"/>
                </a:lnTo>
                <a:lnTo>
                  <a:pt x="309410" y="348086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5917627" y="4273865"/>
            <a:ext cx="301625" cy="266700"/>
          </a:xfrm>
          <a:custGeom>
            <a:rect l="l" t="t" r="r" b="b"/>
            <a:pathLst>
              <a:path w="301625" h="266700">
                <a:moveTo>
                  <a:pt x="145285" y="266320"/>
                </a:moveTo>
                <a:lnTo>
                  <a:pt x="872" y="87080"/>
                </a:lnTo>
                <a:lnTo>
                  <a:pt x="87371" y="87080"/>
                </a:lnTo>
                <a:lnTo>
                  <a:pt x="145285" y="266320"/>
                </a:lnTo>
                <a:close/>
              </a:path>
              <a:path w="301625" h="266700">
                <a:moveTo>
                  <a:pt x="154210" y="266685"/>
                </a:moveTo>
                <a:lnTo>
                  <a:pt x="103065" y="87080"/>
                </a:lnTo>
                <a:lnTo>
                  <a:pt x="198218" y="87080"/>
                </a:lnTo>
                <a:lnTo>
                  <a:pt x="154210" y="266685"/>
                </a:lnTo>
                <a:close/>
              </a:path>
              <a:path w="301625" h="266700">
                <a:moveTo>
                  <a:pt x="161992" y="266320"/>
                </a:moveTo>
                <a:lnTo>
                  <a:pt x="215185" y="87080"/>
                </a:lnTo>
                <a:lnTo>
                  <a:pt x="301015" y="87080"/>
                </a:lnTo>
                <a:lnTo>
                  <a:pt x="161992" y="266320"/>
                </a:lnTo>
                <a:close/>
              </a:path>
              <a:path w="301625" h="266700">
                <a:moveTo>
                  <a:pt x="96468" y="73714"/>
                </a:moveTo>
                <a:lnTo>
                  <a:pt x="54777" y="0"/>
                </a:lnTo>
                <a:lnTo>
                  <a:pt x="138149" y="0"/>
                </a:lnTo>
                <a:lnTo>
                  <a:pt x="96468" y="73714"/>
                </a:lnTo>
                <a:close/>
              </a:path>
              <a:path w="301625" h="266700">
                <a:moveTo>
                  <a:pt x="204847" y="73714"/>
                </a:moveTo>
                <a:lnTo>
                  <a:pt x="163167" y="0"/>
                </a:lnTo>
                <a:lnTo>
                  <a:pt x="246550" y="0"/>
                </a:lnTo>
                <a:lnTo>
                  <a:pt x="204847" y="73714"/>
                </a:lnTo>
                <a:close/>
              </a:path>
              <a:path w="301625" h="266700">
                <a:moveTo>
                  <a:pt x="83372" y="75353"/>
                </a:moveTo>
                <a:lnTo>
                  <a:pt x="0" y="75353"/>
                </a:lnTo>
                <a:lnTo>
                  <a:pt x="41680" y="4085"/>
                </a:lnTo>
                <a:lnTo>
                  <a:pt x="83372" y="75353"/>
                </a:lnTo>
                <a:close/>
              </a:path>
              <a:path w="301625" h="266700">
                <a:moveTo>
                  <a:pt x="192032" y="75353"/>
                </a:moveTo>
                <a:lnTo>
                  <a:pt x="108659" y="75353"/>
                </a:lnTo>
                <a:lnTo>
                  <a:pt x="150351" y="4085"/>
                </a:lnTo>
                <a:lnTo>
                  <a:pt x="192032" y="75353"/>
                </a:lnTo>
                <a:close/>
              </a:path>
              <a:path w="301625" h="266700">
                <a:moveTo>
                  <a:pt x="301338" y="75353"/>
                </a:moveTo>
                <a:lnTo>
                  <a:pt x="217955" y="75353"/>
                </a:lnTo>
                <a:lnTo>
                  <a:pt x="259658" y="4085"/>
                </a:lnTo>
                <a:lnTo>
                  <a:pt x="301338" y="75353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9093337" y="4323289"/>
            <a:ext cx="313690" cy="315595"/>
          </a:xfrm>
          <a:custGeom>
            <a:rect l="l" t="t" r="r" b="b"/>
            <a:pathLst>
              <a:path w="313690" h="315595">
                <a:moveTo>
                  <a:pt x="155956" y="315484"/>
                </a:moveTo>
                <a:lnTo>
                  <a:pt x="121058" y="310729"/>
                </a:lnTo>
                <a:lnTo>
                  <a:pt x="91293" y="300267"/>
                </a:lnTo>
                <a:lnTo>
                  <a:pt x="70569" y="289805"/>
                </a:lnTo>
                <a:lnTo>
                  <a:pt x="62793" y="285050"/>
                </a:lnTo>
                <a:lnTo>
                  <a:pt x="69548" y="277724"/>
                </a:lnTo>
                <a:lnTo>
                  <a:pt x="84411" y="254907"/>
                </a:lnTo>
                <a:lnTo>
                  <a:pt x="99274" y="215334"/>
                </a:lnTo>
                <a:lnTo>
                  <a:pt x="106030" y="157742"/>
                </a:lnTo>
                <a:lnTo>
                  <a:pt x="99318" y="98752"/>
                </a:lnTo>
                <a:lnTo>
                  <a:pt x="84550" y="59265"/>
                </a:lnTo>
                <a:lnTo>
                  <a:pt x="69783" y="37143"/>
                </a:lnTo>
                <a:lnTo>
                  <a:pt x="63070" y="30244"/>
                </a:lnTo>
                <a:lnTo>
                  <a:pt x="69800" y="25497"/>
                </a:lnTo>
                <a:lnTo>
                  <a:pt x="88689" y="15109"/>
                </a:lnTo>
                <a:lnTo>
                  <a:pt x="118008" y="4721"/>
                </a:lnTo>
                <a:lnTo>
                  <a:pt x="155956" y="0"/>
                </a:lnTo>
                <a:lnTo>
                  <a:pt x="193945" y="4725"/>
                </a:lnTo>
                <a:lnTo>
                  <a:pt x="223275" y="15122"/>
                </a:lnTo>
                <a:lnTo>
                  <a:pt x="242170" y="25518"/>
                </a:lnTo>
                <a:lnTo>
                  <a:pt x="248828" y="30219"/>
                </a:lnTo>
                <a:lnTo>
                  <a:pt x="242235" y="38662"/>
                </a:lnTo>
                <a:lnTo>
                  <a:pt x="227728" y="63361"/>
                </a:lnTo>
                <a:lnTo>
                  <a:pt x="213222" y="103370"/>
                </a:lnTo>
                <a:lnTo>
                  <a:pt x="206628" y="157742"/>
                </a:lnTo>
                <a:lnTo>
                  <a:pt x="213228" y="214740"/>
                </a:lnTo>
                <a:lnTo>
                  <a:pt x="227747" y="254439"/>
                </a:lnTo>
                <a:lnTo>
                  <a:pt x="242266" y="277657"/>
                </a:lnTo>
                <a:lnTo>
                  <a:pt x="248866" y="285215"/>
                </a:lnTo>
                <a:lnTo>
                  <a:pt x="241289" y="289944"/>
                </a:lnTo>
                <a:lnTo>
                  <a:pt x="220919" y="300349"/>
                </a:lnTo>
                <a:lnTo>
                  <a:pt x="191295" y="310755"/>
                </a:lnTo>
                <a:lnTo>
                  <a:pt x="155956" y="315484"/>
                </a:lnTo>
                <a:close/>
              </a:path>
              <a:path w="313690" h="315595">
                <a:moveTo>
                  <a:pt x="53053" y="274665"/>
                </a:moveTo>
                <a:lnTo>
                  <a:pt x="44762" y="268809"/>
                </a:lnTo>
                <a:lnTo>
                  <a:pt x="26524" y="249349"/>
                </a:lnTo>
                <a:lnTo>
                  <a:pt x="8288" y="213450"/>
                </a:lnTo>
                <a:lnTo>
                  <a:pt x="0" y="158274"/>
                </a:lnTo>
                <a:lnTo>
                  <a:pt x="8198" y="102572"/>
                </a:lnTo>
                <a:lnTo>
                  <a:pt x="26235" y="65542"/>
                </a:lnTo>
                <a:lnTo>
                  <a:pt x="44272" y="44957"/>
                </a:lnTo>
                <a:lnTo>
                  <a:pt x="52471" y="38590"/>
                </a:lnTo>
                <a:lnTo>
                  <a:pt x="58603" y="44957"/>
                </a:lnTo>
                <a:lnTo>
                  <a:pt x="72095" y="65542"/>
                </a:lnTo>
                <a:lnTo>
                  <a:pt x="85587" y="102572"/>
                </a:lnTo>
                <a:lnTo>
                  <a:pt x="91719" y="158274"/>
                </a:lnTo>
                <a:lnTo>
                  <a:pt x="85676" y="213455"/>
                </a:lnTo>
                <a:lnTo>
                  <a:pt x="72383" y="249354"/>
                </a:lnTo>
                <a:lnTo>
                  <a:pt x="59093" y="268810"/>
                </a:lnTo>
                <a:lnTo>
                  <a:pt x="53053" y="274665"/>
                </a:lnTo>
                <a:close/>
              </a:path>
              <a:path w="313690" h="315595">
                <a:moveTo>
                  <a:pt x="258846" y="274665"/>
                </a:moveTo>
                <a:lnTo>
                  <a:pt x="252808" y="268809"/>
                </a:lnTo>
                <a:lnTo>
                  <a:pt x="239524" y="249349"/>
                </a:lnTo>
                <a:lnTo>
                  <a:pt x="226243" y="213450"/>
                </a:lnTo>
                <a:lnTo>
                  <a:pt x="220205" y="158274"/>
                </a:lnTo>
                <a:lnTo>
                  <a:pt x="226336" y="102942"/>
                </a:lnTo>
                <a:lnTo>
                  <a:pt x="239824" y="66726"/>
                </a:lnTo>
                <a:lnTo>
                  <a:pt x="253311" y="46955"/>
                </a:lnTo>
                <a:lnTo>
                  <a:pt x="259442" y="40958"/>
                </a:lnTo>
                <a:lnTo>
                  <a:pt x="267836" y="46955"/>
                </a:lnTo>
                <a:lnTo>
                  <a:pt x="286304" y="66726"/>
                </a:lnTo>
                <a:lnTo>
                  <a:pt x="304772" y="102942"/>
                </a:lnTo>
                <a:lnTo>
                  <a:pt x="313166" y="158274"/>
                </a:lnTo>
                <a:lnTo>
                  <a:pt x="304676" y="213455"/>
                </a:lnTo>
                <a:lnTo>
                  <a:pt x="286002" y="249354"/>
                </a:lnTo>
                <a:lnTo>
                  <a:pt x="267332" y="268810"/>
                </a:lnTo>
                <a:lnTo>
                  <a:pt x="258846" y="274665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995102" y="4360159"/>
            <a:ext cx="2501900" cy="103314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法治思维能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力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8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增强法治观念，依法依规开展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工作。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909578" y="1852615"/>
            <a:ext cx="1879600" cy="2162175"/>
            <a:chOff x="909578" y="1852615"/>
            <a:chExt cx="1879600" cy="2162175"/>
          </a:xfrm>
        </p:grpSpPr>
        <p:sp>
          <p:nvSpPr>
            <p:cNvPr id="4" name="object 4"/>
            <p:cNvSpPr/>
            <p:nvPr/>
          </p:nvSpPr>
          <p:spPr>
            <a:xfrm>
              <a:off x="909574" y="3581234"/>
              <a:ext cx="1879600" cy="433705"/>
            </a:xfrm>
            <a:custGeom>
              <a:rect l="l" t="t" r="r" b="b"/>
              <a:pathLst>
                <a:path w="1879600" h="433704">
                  <a:moveTo>
                    <a:pt x="1878990" y="216750"/>
                  </a:moveTo>
                  <a:lnTo>
                    <a:pt x="1500009" y="0"/>
                  </a:lnTo>
                  <a:lnTo>
                    <a:pt x="1042212" y="0"/>
                  </a:lnTo>
                  <a:lnTo>
                    <a:pt x="931519" y="0"/>
                  </a:lnTo>
                  <a:lnTo>
                    <a:pt x="568477" y="0"/>
                  </a:lnTo>
                  <a:lnTo>
                    <a:pt x="473735" y="0"/>
                  </a:lnTo>
                  <a:lnTo>
                    <a:pt x="0" y="0"/>
                  </a:lnTo>
                  <a:lnTo>
                    <a:pt x="378980" y="216750"/>
                  </a:lnTo>
                  <a:lnTo>
                    <a:pt x="0" y="433489"/>
                  </a:lnTo>
                  <a:lnTo>
                    <a:pt x="473735" y="433489"/>
                  </a:lnTo>
                  <a:lnTo>
                    <a:pt x="568477" y="433489"/>
                  </a:lnTo>
                  <a:lnTo>
                    <a:pt x="931519" y="433489"/>
                  </a:lnTo>
                  <a:lnTo>
                    <a:pt x="1042212" y="433489"/>
                  </a:lnTo>
                  <a:lnTo>
                    <a:pt x="1500009" y="433489"/>
                  </a:lnTo>
                  <a:lnTo>
                    <a:pt x="1878990" y="21675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1820467" y="2574172"/>
              <a:ext cx="0" cy="970280"/>
            </a:xfrm>
            <a:custGeom>
              <a:rect l="l" t="t" r="r" b="b"/>
              <a:pathLst>
                <a:path h="970278">
                  <a:moveTo>
                    <a:pt x="0" y="0"/>
                  </a:moveTo>
                  <a:lnTo>
                    <a:pt x="0" y="970187"/>
                  </a:lnTo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820467" y="2574172"/>
              <a:ext cx="0" cy="970280"/>
            </a:xfrm>
            <a:custGeom>
              <a:rect l="l" t="t" r="r" b="b"/>
              <a:pathLst>
                <a:path h="970278">
                  <a:moveTo>
                    <a:pt x="0" y="97018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405D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16131" y="3695835"/>
              <a:ext cx="219483" cy="219483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449073" y="1852615"/>
              <a:ext cx="742950" cy="742950"/>
            </a:xfrm>
            <a:custGeom>
              <a:rect l="l" t="t" r="r" b="b"/>
              <a:pathLst>
                <a:path w="742950" h="742950">
                  <a:moveTo>
                    <a:pt x="742788" y="371394"/>
                  </a:moveTo>
                  <a:lnTo>
                    <a:pt x="0" y="371394"/>
                  </a:lnTo>
                  <a:lnTo>
                    <a:pt x="2894" y="324807"/>
                  </a:lnTo>
                  <a:lnTo>
                    <a:pt x="11343" y="279947"/>
                  </a:lnTo>
                  <a:lnTo>
                    <a:pt x="24999" y="237161"/>
                  </a:lnTo>
                  <a:lnTo>
                    <a:pt x="43515" y="196799"/>
                  </a:lnTo>
                  <a:lnTo>
                    <a:pt x="66542" y="159208"/>
                  </a:lnTo>
                  <a:lnTo>
                    <a:pt x="93732" y="124736"/>
                  </a:lnTo>
                  <a:lnTo>
                    <a:pt x="124737" y="93731"/>
                  </a:lnTo>
                  <a:lnTo>
                    <a:pt x="159210" y="66541"/>
                  </a:lnTo>
                  <a:lnTo>
                    <a:pt x="196801" y="43514"/>
                  </a:lnTo>
                  <a:lnTo>
                    <a:pt x="237164" y="24998"/>
                  </a:lnTo>
                  <a:lnTo>
                    <a:pt x="279950" y="11342"/>
                  </a:lnTo>
                  <a:lnTo>
                    <a:pt x="324813" y="2893"/>
                  </a:lnTo>
                  <a:lnTo>
                    <a:pt x="371394" y="0"/>
                  </a:lnTo>
                  <a:lnTo>
                    <a:pt x="417982" y="2893"/>
                  </a:lnTo>
                  <a:lnTo>
                    <a:pt x="462842" y="11343"/>
                  </a:lnTo>
                  <a:lnTo>
                    <a:pt x="505627" y="24999"/>
                  </a:lnTo>
                  <a:lnTo>
                    <a:pt x="545989" y="43515"/>
                  </a:lnTo>
                  <a:lnTo>
                    <a:pt x="583580" y="66541"/>
                  </a:lnTo>
                  <a:lnTo>
                    <a:pt x="618052" y="93731"/>
                  </a:lnTo>
                  <a:lnTo>
                    <a:pt x="649057" y="124737"/>
                  </a:lnTo>
                  <a:lnTo>
                    <a:pt x="676247" y="159209"/>
                  </a:lnTo>
                  <a:lnTo>
                    <a:pt x="699274" y="196800"/>
                  </a:lnTo>
                  <a:lnTo>
                    <a:pt x="717790" y="237162"/>
                  </a:lnTo>
                  <a:lnTo>
                    <a:pt x="731446" y="279947"/>
                  </a:lnTo>
                  <a:lnTo>
                    <a:pt x="739895" y="324808"/>
                  </a:lnTo>
                  <a:lnTo>
                    <a:pt x="742788" y="371394"/>
                  </a:lnTo>
                  <a:close/>
                </a:path>
                <a:path w="742950" h="742950">
                  <a:moveTo>
                    <a:pt x="371394" y="742788"/>
                  </a:moveTo>
                  <a:lnTo>
                    <a:pt x="324807" y="739894"/>
                  </a:lnTo>
                  <a:lnTo>
                    <a:pt x="279947" y="731445"/>
                  </a:lnTo>
                  <a:lnTo>
                    <a:pt x="237162" y="717789"/>
                  </a:lnTo>
                  <a:lnTo>
                    <a:pt x="196800" y="699273"/>
                  </a:lnTo>
                  <a:lnTo>
                    <a:pt x="159209" y="676247"/>
                  </a:lnTo>
                  <a:lnTo>
                    <a:pt x="124736" y="649057"/>
                  </a:lnTo>
                  <a:lnTo>
                    <a:pt x="93731" y="618051"/>
                  </a:lnTo>
                  <a:lnTo>
                    <a:pt x="66541" y="583579"/>
                  </a:lnTo>
                  <a:lnTo>
                    <a:pt x="43514" y="545988"/>
                  </a:lnTo>
                  <a:lnTo>
                    <a:pt x="24999" y="505626"/>
                  </a:lnTo>
                  <a:lnTo>
                    <a:pt x="11342" y="462841"/>
                  </a:lnTo>
                  <a:lnTo>
                    <a:pt x="2893" y="417981"/>
                  </a:lnTo>
                  <a:lnTo>
                    <a:pt x="0" y="371394"/>
                  </a:lnTo>
                  <a:lnTo>
                    <a:pt x="742788" y="371394"/>
                  </a:lnTo>
                  <a:lnTo>
                    <a:pt x="739895" y="417981"/>
                  </a:lnTo>
                  <a:lnTo>
                    <a:pt x="731446" y="462841"/>
                  </a:lnTo>
                  <a:lnTo>
                    <a:pt x="717789" y="505626"/>
                  </a:lnTo>
                  <a:lnTo>
                    <a:pt x="699274" y="545988"/>
                  </a:lnTo>
                  <a:lnTo>
                    <a:pt x="676247" y="583579"/>
                  </a:lnTo>
                  <a:lnTo>
                    <a:pt x="649057" y="618052"/>
                  </a:lnTo>
                  <a:lnTo>
                    <a:pt x="618052" y="649057"/>
                  </a:lnTo>
                  <a:lnTo>
                    <a:pt x="583580" y="676247"/>
                  </a:lnTo>
                  <a:lnTo>
                    <a:pt x="545988" y="699274"/>
                  </a:lnTo>
                  <a:lnTo>
                    <a:pt x="505626" y="717789"/>
                  </a:lnTo>
                  <a:lnTo>
                    <a:pt x="462841" y="731446"/>
                  </a:lnTo>
                  <a:lnTo>
                    <a:pt x="417981" y="739895"/>
                  </a:lnTo>
                  <a:lnTo>
                    <a:pt x="371394" y="742788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640033" y="2043387"/>
              <a:ext cx="356870" cy="356870"/>
            </a:xfrm>
            <a:custGeom>
              <a:rect l="l" t="t" r="r" b="b"/>
              <a:pathLst>
                <a:path w="356869" h="356869">
                  <a:moveTo>
                    <a:pt x="356541" y="142616"/>
                  </a:moveTo>
                  <a:lnTo>
                    <a:pt x="0" y="142616"/>
                  </a:lnTo>
                  <a:lnTo>
                    <a:pt x="0" y="106962"/>
                  </a:lnTo>
                  <a:lnTo>
                    <a:pt x="178271" y="0"/>
                  </a:lnTo>
                  <a:lnTo>
                    <a:pt x="356541" y="106962"/>
                  </a:lnTo>
                  <a:lnTo>
                    <a:pt x="356541" y="142616"/>
                  </a:lnTo>
                  <a:close/>
                </a:path>
                <a:path w="356869" h="356869">
                  <a:moveTo>
                    <a:pt x="320887" y="320887"/>
                  </a:moveTo>
                  <a:lnTo>
                    <a:pt x="35654" y="320887"/>
                  </a:lnTo>
                  <a:lnTo>
                    <a:pt x="35654" y="142616"/>
                  </a:lnTo>
                  <a:lnTo>
                    <a:pt x="106962" y="142616"/>
                  </a:lnTo>
                  <a:lnTo>
                    <a:pt x="106962" y="285233"/>
                  </a:lnTo>
                  <a:lnTo>
                    <a:pt x="320887" y="285233"/>
                  </a:lnTo>
                  <a:lnTo>
                    <a:pt x="320887" y="320887"/>
                  </a:lnTo>
                  <a:close/>
                </a:path>
                <a:path w="356869" h="356869">
                  <a:moveTo>
                    <a:pt x="213925" y="285233"/>
                  </a:moveTo>
                  <a:lnTo>
                    <a:pt x="142616" y="285233"/>
                  </a:lnTo>
                  <a:lnTo>
                    <a:pt x="142616" y="142616"/>
                  </a:lnTo>
                  <a:lnTo>
                    <a:pt x="213925" y="142616"/>
                  </a:lnTo>
                  <a:lnTo>
                    <a:pt x="213925" y="285233"/>
                  </a:lnTo>
                  <a:close/>
                </a:path>
                <a:path w="356869" h="356869">
                  <a:moveTo>
                    <a:pt x="320887" y="285233"/>
                  </a:moveTo>
                  <a:lnTo>
                    <a:pt x="249579" y="285233"/>
                  </a:lnTo>
                  <a:lnTo>
                    <a:pt x="249579" y="142616"/>
                  </a:lnTo>
                  <a:lnTo>
                    <a:pt x="320887" y="142616"/>
                  </a:lnTo>
                  <a:lnTo>
                    <a:pt x="320887" y="285233"/>
                  </a:lnTo>
                  <a:close/>
                </a:path>
                <a:path w="356869" h="356869">
                  <a:moveTo>
                    <a:pt x="356541" y="356541"/>
                  </a:moveTo>
                  <a:lnTo>
                    <a:pt x="0" y="356541"/>
                  </a:lnTo>
                  <a:lnTo>
                    <a:pt x="0" y="320887"/>
                  </a:lnTo>
                  <a:lnTo>
                    <a:pt x="356541" y="320887"/>
                  </a:lnTo>
                  <a:lnTo>
                    <a:pt x="356541" y="356541"/>
                  </a:lnTo>
                  <a:close/>
                </a:path>
              </a:pathLst>
            </a:custGeom>
            <a:solidFill>
              <a:srgbClr val="001C4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9353715" y="3581229"/>
            <a:ext cx="1879600" cy="433705"/>
            <a:chOff x="9353715" y="3581229"/>
            <a:chExt cx="1879600" cy="433705"/>
          </a:xfrm>
        </p:grpSpPr>
        <p:sp>
          <p:nvSpPr>
            <p:cNvPr id="11" name="object 11"/>
            <p:cNvSpPr/>
            <p:nvPr/>
          </p:nvSpPr>
          <p:spPr>
            <a:xfrm>
              <a:off x="9353715" y="3581234"/>
              <a:ext cx="1879600" cy="433705"/>
            </a:xfrm>
            <a:custGeom>
              <a:rect l="l" t="t" r="r" b="b"/>
              <a:pathLst>
                <a:path w="1879600" h="433704">
                  <a:moveTo>
                    <a:pt x="1878990" y="216750"/>
                  </a:moveTo>
                  <a:lnTo>
                    <a:pt x="1499997" y="0"/>
                  </a:lnTo>
                  <a:lnTo>
                    <a:pt x="1042212" y="0"/>
                  </a:lnTo>
                  <a:lnTo>
                    <a:pt x="931519" y="0"/>
                  </a:lnTo>
                  <a:lnTo>
                    <a:pt x="568477" y="0"/>
                  </a:lnTo>
                  <a:lnTo>
                    <a:pt x="473722" y="0"/>
                  </a:lnTo>
                  <a:lnTo>
                    <a:pt x="0" y="0"/>
                  </a:lnTo>
                  <a:lnTo>
                    <a:pt x="378980" y="216750"/>
                  </a:lnTo>
                  <a:lnTo>
                    <a:pt x="0" y="433489"/>
                  </a:lnTo>
                  <a:lnTo>
                    <a:pt x="473722" y="433489"/>
                  </a:lnTo>
                  <a:lnTo>
                    <a:pt x="568477" y="433489"/>
                  </a:lnTo>
                  <a:lnTo>
                    <a:pt x="931519" y="433489"/>
                  </a:lnTo>
                  <a:lnTo>
                    <a:pt x="1042212" y="433489"/>
                  </a:lnTo>
                  <a:lnTo>
                    <a:pt x="1499997" y="433489"/>
                  </a:lnTo>
                  <a:lnTo>
                    <a:pt x="1878990" y="21675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161267" y="3681203"/>
              <a:ext cx="219484" cy="219482"/>
            </a:xfrm>
            <a:prstGeom prst="rect">
              <a:avLst/>
            </a:prstGeom>
          </p:spPr>
        </p:pic>
      </p:grpSp>
      <p:grpSp>
        <p:nvGrpSpPr>
          <p:cNvPr id="13" name="object 13"/>
          <p:cNvGrpSpPr/>
          <p:nvPr/>
        </p:nvGrpSpPr>
        <p:grpSpPr>
          <a:xfrm>
            <a:off x="5131648" y="1852615"/>
            <a:ext cx="1879600" cy="2162175"/>
            <a:chOff x="5131648" y="1852615"/>
            <a:chExt cx="1879600" cy="2162175"/>
          </a:xfrm>
        </p:grpSpPr>
        <p:sp>
          <p:nvSpPr>
            <p:cNvPr id="14" name="object 14"/>
            <p:cNvSpPr/>
            <p:nvPr/>
          </p:nvSpPr>
          <p:spPr>
            <a:xfrm>
              <a:off x="5131638" y="3581234"/>
              <a:ext cx="1879600" cy="433705"/>
            </a:xfrm>
            <a:custGeom>
              <a:rect l="l" t="t" r="r" b="b"/>
              <a:pathLst>
                <a:path w="1879600" h="433704">
                  <a:moveTo>
                    <a:pt x="1878990" y="216750"/>
                  </a:moveTo>
                  <a:lnTo>
                    <a:pt x="1500009" y="0"/>
                  </a:lnTo>
                  <a:lnTo>
                    <a:pt x="1042212" y="0"/>
                  </a:lnTo>
                  <a:lnTo>
                    <a:pt x="931532" y="0"/>
                  </a:lnTo>
                  <a:lnTo>
                    <a:pt x="568477" y="0"/>
                  </a:lnTo>
                  <a:lnTo>
                    <a:pt x="473735" y="0"/>
                  </a:lnTo>
                  <a:lnTo>
                    <a:pt x="0" y="0"/>
                  </a:lnTo>
                  <a:lnTo>
                    <a:pt x="378993" y="216750"/>
                  </a:lnTo>
                  <a:lnTo>
                    <a:pt x="0" y="433489"/>
                  </a:lnTo>
                  <a:lnTo>
                    <a:pt x="473735" y="433489"/>
                  </a:lnTo>
                  <a:lnTo>
                    <a:pt x="568477" y="433489"/>
                  </a:lnTo>
                  <a:lnTo>
                    <a:pt x="931532" y="433489"/>
                  </a:lnTo>
                  <a:lnTo>
                    <a:pt x="1042212" y="433489"/>
                  </a:lnTo>
                  <a:lnTo>
                    <a:pt x="1500009" y="433489"/>
                  </a:lnTo>
                  <a:lnTo>
                    <a:pt x="1878990" y="21675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 flipH="1">
              <a:off x="6061516" y="2590939"/>
              <a:ext cx="0" cy="962025"/>
            </a:xfrm>
            <a:custGeom>
              <a:rect l="l" t="t" r="r" b="b"/>
              <a:pathLst>
                <a:path h="962025">
                  <a:moveTo>
                    <a:pt x="0" y="0"/>
                  </a:moveTo>
                  <a:lnTo>
                    <a:pt x="0" y="961926"/>
                  </a:lnTo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 flipH="1">
              <a:off x="6061516" y="2590939"/>
              <a:ext cx="0" cy="962025"/>
            </a:xfrm>
            <a:custGeom>
              <a:rect l="l" t="t" r="r" b="b"/>
              <a:pathLst>
                <a:path h="962025">
                  <a:moveTo>
                    <a:pt x="0" y="961926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405D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957176" y="3676026"/>
              <a:ext cx="219484" cy="219482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5707717" y="1852615"/>
              <a:ext cx="742950" cy="742950"/>
            </a:xfrm>
            <a:custGeom>
              <a:rect l="l" t="t" r="r" b="b"/>
              <a:pathLst>
                <a:path w="742950" h="742950">
                  <a:moveTo>
                    <a:pt x="742789" y="371394"/>
                  </a:moveTo>
                  <a:lnTo>
                    <a:pt x="0" y="371394"/>
                  </a:lnTo>
                  <a:lnTo>
                    <a:pt x="2894" y="324807"/>
                  </a:lnTo>
                  <a:lnTo>
                    <a:pt x="11343" y="279947"/>
                  </a:lnTo>
                  <a:lnTo>
                    <a:pt x="24999" y="237161"/>
                  </a:lnTo>
                  <a:lnTo>
                    <a:pt x="43515" y="196799"/>
                  </a:lnTo>
                  <a:lnTo>
                    <a:pt x="66542" y="159208"/>
                  </a:lnTo>
                  <a:lnTo>
                    <a:pt x="93732" y="124736"/>
                  </a:lnTo>
                  <a:lnTo>
                    <a:pt x="124737" y="93731"/>
                  </a:lnTo>
                  <a:lnTo>
                    <a:pt x="159210" y="66541"/>
                  </a:lnTo>
                  <a:lnTo>
                    <a:pt x="196801" y="43514"/>
                  </a:lnTo>
                  <a:lnTo>
                    <a:pt x="237164" y="24998"/>
                  </a:lnTo>
                  <a:lnTo>
                    <a:pt x="279949" y="11342"/>
                  </a:lnTo>
                  <a:lnTo>
                    <a:pt x="324812" y="2893"/>
                  </a:lnTo>
                  <a:lnTo>
                    <a:pt x="371394" y="0"/>
                  </a:lnTo>
                  <a:lnTo>
                    <a:pt x="417982" y="2893"/>
                  </a:lnTo>
                  <a:lnTo>
                    <a:pt x="462842" y="11343"/>
                  </a:lnTo>
                  <a:lnTo>
                    <a:pt x="505627" y="24999"/>
                  </a:lnTo>
                  <a:lnTo>
                    <a:pt x="545989" y="43515"/>
                  </a:lnTo>
                  <a:lnTo>
                    <a:pt x="583580" y="66541"/>
                  </a:lnTo>
                  <a:lnTo>
                    <a:pt x="618052" y="93731"/>
                  </a:lnTo>
                  <a:lnTo>
                    <a:pt x="649057" y="124737"/>
                  </a:lnTo>
                  <a:lnTo>
                    <a:pt x="676247" y="159209"/>
                  </a:lnTo>
                  <a:lnTo>
                    <a:pt x="699274" y="196800"/>
                  </a:lnTo>
                  <a:lnTo>
                    <a:pt x="717790" y="237162"/>
                  </a:lnTo>
                  <a:lnTo>
                    <a:pt x="731446" y="279947"/>
                  </a:lnTo>
                  <a:lnTo>
                    <a:pt x="739895" y="324808"/>
                  </a:lnTo>
                  <a:lnTo>
                    <a:pt x="742789" y="371394"/>
                  </a:lnTo>
                  <a:close/>
                </a:path>
                <a:path w="742950" h="742950">
                  <a:moveTo>
                    <a:pt x="371394" y="742788"/>
                  </a:moveTo>
                  <a:lnTo>
                    <a:pt x="324807" y="739894"/>
                  </a:lnTo>
                  <a:lnTo>
                    <a:pt x="279947" y="731445"/>
                  </a:lnTo>
                  <a:lnTo>
                    <a:pt x="237162" y="717789"/>
                  </a:lnTo>
                  <a:lnTo>
                    <a:pt x="196800" y="699273"/>
                  </a:lnTo>
                  <a:lnTo>
                    <a:pt x="159209" y="676247"/>
                  </a:lnTo>
                  <a:lnTo>
                    <a:pt x="124736" y="649057"/>
                  </a:lnTo>
                  <a:lnTo>
                    <a:pt x="93731" y="618051"/>
                  </a:lnTo>
                  <a:lnTo>
                    <a:pt x="66541" y="583579"/>
                  </a:lnTo>
                  <a:lnTo>
                    <a:pt x="43514" y="545988"/>
                  </a:lnTo>
                  <a:lnTo>
                    <a:pt x="24999" y="505626"/>
                  </a:lnTo>
                  <a:lnTo>
                    <a:pt x="11342" y="462841"/>
                  </a:lnTo>
                  <a:lnTo>
                    <a:pt x="2893" y="417981"/>
                  </a:lnTo>
                  <a:lnTo>
                    <a:pt x="0" y="371394"/>
                  </a:lnTo>
                  <a:lnTo>
                    <a:pt x="742789" y="371394"/>
                  </a:lnTo>
                  <a:lnTo>
                    <a:pt x="739895" y="417981"/>
                  </a:lnTo>
                  <a:lnTo>
                    <a:pt x="731446" y="462841"/>
                  </a:lnTo>
                  <a:lnTo>
                    <a:pt x="717790" y="505626"/>
                  </a:lnTo>
                  <a:lnTo>
                    <a:pt x="699274" y="545988"/>
                  </a:lnTo>
                  <a:lnTo>
                    <a:pt x="676247" y="583579"/>
                  </a:lnTo>
                  <a:lnTo>
                    <a:pt x="649057" y="618052"/>
                  </a:lnTo>
                  <a:lnTo>
                    <a:pt x="618052" y="649057"/>
                  </a:lnTo>
                  <a:lnTo>
                    <a:pt x="583580" y="676247"/>
                  </a:lnTo>
                  <a:lnTo>
                    <a:pt x="545989" y="699274"/>
                  </a:lnTo>
                  <a:lnTo>
                    <a:pt x="505626" y="717789"/>
                  </a:lnTo>
                  <a:lnTo>
                    <a:pt x="462841" y="731446"/>
                  </a:lnTo>
                  <a:lnTo>
                    <a:pt x="417981" y="739895"/>
                  </a:lnTo>
                  <a:lnTo>
                    <a:pt x="371394" y="742788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5884927" y="2046342"/>
              <a:ext cx="381635" cy="367665"/>
            </a:xfrm>
            <a:custGeom>
              <a:rect l="l" t="t" r="r" b="b"/>
              <a:pathLst>
                <a:path w="381635" h="367664">
                  <a:moveTo>
                    <a:pt x="190201" y="162067"/>
                  </a:moveTo>
                  <a:lnTo>
                    <a:pt x="1200" y="81352"/>
                  </a:lnTo>
                  <a:lnTo>
                    <a:pt x="190017" y="0"/>
                  </a:lnTo>
                  <a:lnTo>
                    <a:pt x="381152" y="81168"/>
                  </a:lnTo>
                  <a:lnTo>
                    <a:pt x="190201" y="162067"/>
                  </a:lnTo>
                  <a:close/>
                </a:path>
                <a:path w="381635" h="367664">
                  <a:moveTo>
                    <a:pt x="184252" y="367235"/>
                  </a:moveTo>
                  <a:lnTo>
                    <a:pt x="0" y="280061"/>
                  </a:lnTo>
                  <a:lnTo>
                    <a:pt x="0" y="94225"/>
                  </a:lnTo>
                  <a:lnTo>
                    <a:pt x="184252" y="172228"/>
                  </a:lnTo>
                  <a:lnTo>
                    <a:pt x="184252" y="367235"/>
                  </a:lnTo>
                  <a:close/>
                </a:path>
                <a:path w="381635" h="367664">
                  <a:moveTo>
                    <a:pt x="197761" y="367235"/>
                  </a:moveTo>
                  <a:lnTo>
                    <a:pt x="197761" y="172228"/>
                  </a:lnTo>
                  <a:lnTo>
                    <a:pt x="381392" y="94225"/>
                  </a:lnTo>
                  <a:lnTo>
                    <a:pt x="381392" y="280061"/>
                  </a:lnTo>
                  <a:lnTo>
                    <a:pt x="197761" y="367235"/>
                  </a:lnTo>
                  <a:close/>
                </a:path>
              </a:pathLst>
            </a:custGeom>
            <a:solidFill>
              <a:srgbClr val="001C4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0" name="object 20"/>
          <p:cNvGrpSpPr/>
          <p:nvPr/>
        </p:nvGrpSpPr>
        <p:grpSpPr>
          <a:xfrm>
            <a:off x="3020614" y="3581229"/>
            <a:ext cx="1879600" cy="2225675"/>
            <a:chOff x="3020614" y="3581229"/>
            <a:chExt cx="1879600" cy="2225675"/>
          </a:xfrm>
        </p:grpSpPr>
        <p:sp>
          <p:nvSpPr>
            <p:cNvPr id="21" name="object 21"/>
            <p:cNvSpPr/>
            <p:nvPr/>
          </p:nvSpPr>
          <p:spPr>
            <a:xfrm>
              <a:off x="3020606" y="3581234"/>
              <a:ext cx="1879600" cy="433705"/>
            </a:xfrm>
            <a:custGeom>
              <a:rect l="l" t="t" r="r" b="b"/>
              <a:pathLst>
                <a:path w="1879600" h="433704">
                  <a:moveTo>
                    <a:pt x="1878990" y="216750"/>
                  </a:moveTo>
                  <a:lnTo>
                    <a:pt x="1500009" y="0"/>
                  </a:lnTo>
                  <a:lnTo>
                    <a:pt x="1042212" y="0"/>
                  </a:lnTo>
                  <a:lnTo>
                    <a:pt x="931532" y="0"/>
                  </a:lnTo>
                  <a:lnTo>
                    <a:pt x="568477" y="0"/>
                  </a:lnTo>
                  <a:lnTo>
                    <a:pt x="473735" y="0"/>
                  </a:lnTo>
                  <a:lnTo>
                    <a:pt x="0" y="0"/>
                  </a:lnTo>
                  <a:lnTo>
                    <a:pt x="378993" y="216750"/>
                  </a:lnTo>
                  <a:lnTo>
                    <a:pt x="0" y="433489"/>
                  </a:lnTo>
                  <a:lnTo>
                    <a:pt x="473735" y="433489"/>
                  </a:lnTo>
                  <a:lnTo>
                    <a:pt x="568477" y="433489"/>
                  </a:lnTo>
                  <a:lnTo>
                    <a:pt x="923086" y="433489"/>
                  </a:lnTo>
                  <a:lnTo>
                    <a:pt x="931532" y="433489"/>
                  </a:lnTo>
                  <a:lnTo>
                    <a:pt x="1042212" y="433489"/>
                  </a:lnTo>
                  <a:lnTo>
                    <a:pt x="1500009" y="433489"/>
                  </a:lnTo>
                  <a:lnTo>
                    <a:pt x="1878990" y="216750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 flipH="1">
              <a:off x="3943694" y="3835634"/>
              <a:ext cx="0" cy="1285240"/>
            </a:xfrm>
            <a:custGeom>
              <a:rect l="l" t="t" r="r" b="b"/>
              <a:pathLst>
                <a:path h="1285239">
                  <a:moveTo>
                    <a:pt x="0" y="1284763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405D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833950" y="3688232"/>
              <a:ext cx="219484" cy="219482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3560107" y="5063733"/>
              <a:ext cx="742950" cy="742950"/>
            </a:xfrm>
            <a:custGeom>
              <a:rect l="l" t="t" r="r" b="b"/>
              <a:pathLst>
                <a:path w="742950" h="742950">
                  <a:moveTo>
                    <a:pt x="742789" y="371395"/>
                  </a:moveTo>
                  <a:lnTo>
                    <a:pt x="0" y="371395"/>
                  </a:lnTo>
                  <a:lnTo>
                    <a:pt x="2894" y="324807"/>
                  </a:lnTo>
                  <a:lnTo>
                    <a:pt x="11343" y="279947"/>
                  </a:lnTo>
                  <a:lnTo>
                    <a:pt x="24999" y="237162"/>
                  </a:lnTo>
                  <a:lnTo>
                    <a:pt x="43515" y="196799"/>
                  </a:lnTo>
                  <a:lnTo>
                    <a:pt x="66542" y="159208"/>
                  </a:lnTo>
                  <a:lnTo>
                    <a:pt x="93732" y="124736"/>
                  </a:lnTo>
                  <a:lnTo>
                    <a:pt x="124738" y="93731"/>
                  </a:lnTo>
                  <a:lnTo>
                    <a:pt x="159210" y="66541"/>
                  </a:lnTo>
                  <a:lnTo>
                    <a:pt x="196802" y="43514"/>
                  </a:lnTo>
                  <a:lnTo>
                    <a:pt x="237165" y="24998"/>
                  </a:lnTo>
                  <a:lnTo>
                    <a:pt x="279951" y="11342"/>
                  </a:lnTo>
                  <a:lnTo>
                    <a:pt x="324816" y="2893"/>
                  </a:lnTo>
                  <a:lnTo>
                    <a:pt x="371394" y="0"/>
                  </a:lnTo>
                  <a:lnTo>
                    <a:pt x="417983" y="2894"/>
                  </a:lnTo>
                  <a:lnTo>
                    <a:pt x="462843" y="11343"/>
                  </a:lnTo>
                  <a:lnTo>
                    <a:pt x="505627" y="24999"/>
                  </a:lnTo>
                  <a:lnTo>
                    <a:pt x="545989" y="43515"/>
                  </a:lnTo>
                  <a:lnTo>
                    <a:pt x="583580" y="66542"/>
                  </a:lnTo>
                  <a:lnTo>
                    <a:pt x="618052" y="93732"/>
                  </a:lnTo>
                  <a:lnTo>
                    <a:pt x="649057" y="124737"/>
                  </a:lnTo>
                  <a:lnTo>
                    <a:pt x="676247" y="159209"/>
                  </a:lnTo>
                  <a:lnTo>
                    <a:pt x="699274" y="196800"/>
                  </a:lnTo>
                  <a:lnTo>
                    <a:pt x="717790" y="237163"/>
                  </a:lnTo>
                  <a:lnTo>
                    <a:pt x="731446" y="279948"/>
                  </a:lnTo>
                  <a:lnTo>
                    <a:pt x="739895" y="324808"/>
                  </a:lnTo>
                  <a:lnTo>
                    <a:pt x="742789" y="371395"/>
                  </a:lnTo>
                  <a:close/>
                </a:path>
                <a:path w="742950" h="742950">
                  <a:moveTo>
                    <a:pt x="371394" y="742789"/>
                  </a:moveTo>
                  <a:lnTo>
                    <a:pt x="324807" y="739895"/>
                  </a:lnTo>
                  <a:lnTo>
                    <a:pt x="279947" y="731446"/>
                  </a:lnTo>
                  <a:lnTo>
                    <a:pt x="237162" y="717790"/>
                  </a:lnTo>
                  <a:lnTo>
                    <a:pt x="196800" y="699274"/>
                  </a:lnTo>
                  <a:lnTo>
                    <a:pt x="159209" y="676247"/>
                  </a:lnTo>
                  <a:lnTo>
                    <a:pt x="124736" y="649057"/>
                  </a:lnTo>
                  <a:lnTo>
                    <a:pt x="93731" y="618052"/>
                  </a:lnTo>
                  <a:lnTo>
                    <a:pt x="66541" y="583580"/>
                  </a:lnTo>
                  <a:lnTo>
                    <a:pt x="43514" y="545988"/>
                  </a:lnTo>
                  <a:lnTo>
                    <a:pt x="24999" y="505626"/>
                  </a:lnTo>
                  <a:lnTo>
                    <a:pt x="11342" y="462841"/>
                  </a:lnTo>
                  <a:lnTo>
                    <a:pt x="2893" y="417981"/>
                  </a:lnTo>
                  <a:lnTo>
                    <a:pt x="0" y="371394"/>
                  </a:lnTo>
                  <a:lnTo>
                    <a:pt x="742789" y="371395"/>
                  </a:lnTo>
                  <a:lnTo>
                    <a:pt x="739895" y="417981"/>
                  </a:lnTo>
                  <a:lnTo>
                    <a:pt x="731446" y="462841"/>
                  </a:lnTo>
                  <a:lnTo>
                    <a:pt x="717789" y="505626"/>
                  </a:lnTo>
                  <a:lnTo>
                    <a:pt x="699274" y="545989"/>
                  </a:lnTo>
                  <a:lnTo>
                    <a:pt x="676247" y="583580"/>
                  </a:lnTo>
                  <a:lnTo>
                    <a:pt x="649057" y="618052"/>
                  </a:lnTo>
                  <a:lnTo>
                    <a:pt x="618052" y="649057"/>
                  </a:lnTo>
                  <a:lnTo>
                    <a:pt x="583580" y="676247"/>
                  </a:lnTo>
                  <a:lnTo>
                    <a:pt x="545989" y="699274"/>
                  </a:lnTo>
                  <a:lnTo>
                    <a:pt x="505626" y="717790"/>
                  </a:lnTo>
                  <a:lnTo>
                    <a:pt x="462841" y="731446"/>
                  </a:lnTo>
                  <a:lnTo>
                    <a:pt x="417981" y="739895"/>
                  </a:lnTo>
                  <a:lnTo>
                    <a:pt x="371394" y="74278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3785185" y="5283154"/>
              <a:ext cx="355600" cy="355600"/>
            </a:xfrm>
            <a:custGeom>
              <a:rect l="l" t="t" r="r" b="b"/>
              <a:pathLst>
                <a:path w="355600" h="355600">
                  <a:moveTo>
                    <a:pt x="35538" y="355387"/>
                  </a:moveTo>
                  <a:lnTo>
                    <a:pt x="0" y="355387"/>
                  </a:lnTo>
                  <a:lnTo>
                    <a:pt x="0" y="0"/>
                  </a:lnTo>
                  <a:lnTo>
                    <a:pt x="213232" y="0"/>
                  </a:lnTo>
                  <a:lnTo>
                    <a:pt x="219152" y="35538"/>
                  </a:lnTo>
                  <a:lnTo>
                    <a:pt x="355387" y="35538"/>
                  </a:lnTo>
                  <a:lnTo>
                    <a:pt x="302080" y="142154"/>
                  </a:lnTo>
                  <a:lnTo>
                    <a:pt x="355387" y="248771"/>
                  </a:lnTo>
                  <a:lnTo>
                    <a:pt x="142155" y="248771"/>
                  </a:lnTo>
                  <a:lnTo>
                    <a:pt x="136235" y="213232"/>
                  </a:lnTo>
                  <a:lnTo>
                    <a:pt x="35538" y="213232"/>
                  </a:lnTo>
                  <a:lnTo>
                    <a:pt x="35538" y="355387"/>
                  </a:lnTo>
                  <a:close/>
                </a:path>
              </a:pathLst>
            </a:custGeom>
            <a:solidFill>
              <a:srgbClr val="001C4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6" name="object 26"/>
          <p:cNvGrpSpPr/>
          <p:nvPr/>
        </p:nvGrpSpPr>
        <p:grpSpPr>
          <a:xfrm>
            <a:off x="7242681" y="3581229"/>
            <a:ext cx="1879600" cy="2225675"/>
            <a:chOff x="7242681" y="3581229"/>
            <a:chExt cx="1879600" cy="2225675"/>
          </a:xfrm>
        </p:grpSpPr>
        <p:sp>
          <p:nvSpPr>
            <p:cNvPr id="27" name="object 27"/>
            <p:cNvSpPr/>
            <p:nvPr/>
          </p:nvSpPr>
          <p:spPr>
            <a:xfrm>
              <a:off x="7242670" y="3581234"/>
              <a:ext cx="1879600" cy="433705"/>
            </a:xfrm>
            <a:custGeom>
              <a:rect l="l" t="t" r="r" b="b"/>
              <a:pathLst>
                <a:path w="1879600" h="433704">
                  <a:moveTo>
                    <a:pt x="1879003" y="216750"/>
                  </a:moveTo>
                  <a:lnTo>
                    <a:pt x="1500009" y="0"/>
                  </a:lnTo>
                  <a:lnTo>
                    <a:pt x="1042212" y="0"/>
                  </a:lnTo>
                  <a:lnTo>
                    <a:pt x="931532" y="0"/>
                  </a:lnTo>
                  <a:lnTo>
                    <a:pt x="568490" y="0"/>
                  </a:lnTo>
                  <a:lnTo>
                    <a:pt x="473735" y="0"/>
                  </a:lnTo>
                  <a:lnTo>
                    <a:pt x="0" y="0"/>
                  </a:lnTo>
                  <a:lnTo>
                    <a:pt x="378993" y="216750"/>
                  </a:lnTo>
                  <a:lnTo>
                    <a:pt x="0" y="433489"/>
                  </a:lnTo>
                  <a:lnTo>
                    <a:pt x="473735" y="433489"/>
                  </a:lnTo>
                  <a:lnTo>
                    <a:pt x="568490" y="433489"/>
                  </a:lnTo>
                  <a:lnTo>
                    <a:pt x="931532" y="433489"/>
                  </a:lnTo>
                  <a:lnTo>
                    <a:pt x="948918" y="433489"/>
                  </a:lnTo>
                  <a:lnTo>
                    <a:pt x="1042212" y="433489"/>
                  </a:lnTo>
                  <a:lnTo>
                    <a:pt x="1500009" y="433489"/>
                  </a:lnTo>
                  <a:lnTo>
                    <a:pt x="1879003" y="216750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 flipH="1">
              <a:off x="8191600" y="3822283"/>
              <a:ext cx="0" cy="1285240"/>
            </a:xfrm>
            <a:custGeom>
              <a:rect l="l" t="t" r="r" b="b"/>
              <a:pathLst>
                <a:path h="1285239">
                  <a:moveTo>
                    <a:pt x="0" y="1284763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405D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081853" y="3688232"/>
              <a:ext cx="219484" cy="219482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7820205" y="5063733"/>
              <a:ext cx="742950" cy="742950"/>
            </a:xfrm>
            <a:custGeom>
              <a:rect l="l" t="t" r="r" b="b"/>
              <a:pathLst>
                <a:path w="742950" h="742950">
                  <a:moveTo>
                    <a:pt x="742789" y="371395"/>
                  </a:moveTo>
                  <a:lnTo>
                    <a:pt x="0" y="371395"/>
                  </a:lnTo>
                  <a:lnTo>
                    <a:pt x="2894" y="324807"/>
                  </a:lnTo>
                  <a:lnTo>
                    <a:pt x="11343" y="279947"/>
                  </a:lnTo>
                  <a:lnTo>
                    <a:pt x="25000" y="237162"/>
                  </a:lnTo>
                  <a:lnTo>
                    <a:pt x="43516" y="196799"/>
                  </a:lnTo>
                  <a:lnTo>
                    <a:pt x="66543" y="159208"/>
                  </a:lnTo>
                  <a:lnTo>
                    <a:pt x="93733" y="124736"/>
                  </a:lnTo>
                  <a:lnTo>
                    <a:pt x="124738" y="93731"/>
                  </a:lnTo>
                  <a:lnTo>
                    <a:pt x="159211" y="66541"/>
                  </a:lnTo>
                  <a:lnTo>
                    <a:pt x="196802" y="43514"/>
                  </a:lnTo>
                  <a:lnTo>
                    <a:pt x="237165" y="24998"/>
                  </a:lnTo>
                  <a:lnTo>
                    <a:pt x="279951" y="11342"/>
                  </a:lnTo>
                  <a:lnTo>
                    <a:pt x="324817" y="2893"/>
                  </a:lnTo>
                  <a:lnTo>
                    <a:pt x="371395" y="0"/>
                  </a:lnTo>
                  <a:lnTo>
                    <a:pt x="417984" y="2894"/>
                  </a:lnTo>
                  <a:lnTo>
                    <a:pt x="462843" y="11343"/>
                  </a:lnTo>
                  <a:lnTo>
                    <a:pt x="505628" y="24999"/>
                  </a:lnTo>
                  <a:lnTo>
                    <a:pt x="545990" y="43515"/>
                  </a:lnTo>
                  <a:lnTo>
                    <a:pt x="583581" y="66542"/>
                  </a:lnTo>
                  <a:lnTo>
                    <a:pt x="618053" y="93732"/>
                  </a:lnTo>
                  <a:lnTo>
                    <a:pt x="649058" y="124737"/>
                  </a:lnTo>
                  <a:lnTo>
                    <a:pt x="676248" y="159209"/>
                  </a:lnTo>
                  <a:lnTo>
                    <a:pt x="699274" y="196800"/>
                  </a:lnTo>
                  <a:lnTo>
                    <a:pt x="717790" y="237163"/>
                  </a:lnTo>
                  <a:lnTo>
                    <a:pt x="731446" y="279948"/>
                  </a:lnTo>
                  <a:lnTo>
                    <a:pt x="739895" y="324808"/>
                  </a:lnTo>
                  <a:lnTo>
                    <a:pt x="742789" y="371395"/>
                  </a:lnTo>
                  <a:close/>
                </a:path>
                <a:path w="742950" h="742950">
                  <a:moveTo>
                    <a:pt x="371395" y="742789"/>
                  </a:moveTo>
                  <a:lnTo>
                    <a:pt x="324808" y="739895"/>
                  </a:lnTo>
                  <a:lnTo>
                    <a:pt x="279948" y="731446"/>
                  </a:lnTo>
                  <a:lnTo>
                    <a:pt x="237163" y="717790"/>
                  </a:lnTo>
                  <a:lnTo>
                    <a:pt x="196800" y="699274"/>
                  </a:lnTo>
                  <a:lnTo>
                    <a:pt x="159209" y="676247"/>
                  </a:lnTo>
                  <a:lnTo>
                    <a:pt x="124737" y="649057"/>
                  </a:lnTo>
                  <a:lnTo>
                    <a:pt x="93732" y="618052"/>
                  </a:lnTo>
                  <a:lnTo>
                    <a:pt x="66542" y="583580"/>
                  </a:lnTo>
                  <a:lnTo>
                    <a:pt x="43515" y="545988"/>
                  </a:lnTo>
                  <a:lnTo>
                    <a:pt x="24999" y="505626"/>
                  </a:lnTo>
                  <a:lnTo>
                    <a:pt x="11342" y="462841"/>
                  </a:lnTo>
                  <a:lnTo>
                    <a:pt x="2893" y="417981"/>
                  </a:lnTo>
                  <a:lnTo>
                    <a:pt x="0" y="371394"/>
                  </a:lnTo>
                  <a:lnTo>
                    <a:pt x="742789" y="371395"/>
                  </a:lnTo>
                  <a:lnTo>
                    <a:pt x="739895" y="417981"/>
                  </a:lnTo>
                  <a:lnTo>
                    <a:pt x="731446" y="462841"/>
                  </a:lnTo>
                  <a:lnTo>
                    <a:pt x="717790" y="505626"/>
                  </a:lnTo>
                  <a:lnTo>
                    <a:pt x="699274" y="545989"/>
                  </a:lnTo>
                  <a:lnTo>
                    <a:pt x="676247" y="583580"/>
                  </a:lnTo>
                  <a:lnTo>
                    <a:pt x="649057" y="618052"/>
                  </a:lnTo>
                  <a:lnTo>
                    <a:pt x="618052" y="649057"/>
                  </a:lnTo>
                  <a:lnTo>
                    <a:pt x="583580" y="676247"/>
                  </a:lnTo>
                  <a:lnTo>
                    <a:pt x="545989" y="699274"/>
                  </a:lnTo>
                  <a:lnTo>
                    <a:pt x="505627" y="717790"/>
                  </a:lnTo>
                  <a:lnTo>
                    <a:pt x="462842" y="731446"/>
                  </a:lnTo>
                  <a:lnTo>
                    <a:pt x="417982" y="739895"/>
                  </a:lnTo>
                  <a:lnTo>
                    <a:pt x="371395" y="74278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7917111" y="5277194"/>
              <a:ext cx="539750" cy="313690"/>
            </a:xfrm>
            <a:custGeom>
              <a:rect l="l" t="t" r="r" b="b"/>
              <a:pathLst>
                <a:path w="539750" h="313689">
                  <a:moveTo>
                    <a:pt x="89467" y="281173"/>
                  </a:moveTo>
                  <a:lnTo>
                    <a:pt x="51120" y="281173"/>
                  </a:lnTo>
                  <a:lnTo>
                    <a:pt x="64226" y="244632"/>
                  </a:lnTo>
                  <a:lnTo>
                    <a:pt x="57929" y="241956"/>
                  </a:lnTo>
                  <a:lnTo>
                    <a:pt x="53526" y="235736"/>
                  </a:lnTo>
                  <a:lnTo>
                    <a:pt x="53526" y="221324"/>
                  </a:lnTo>
                  <a:lnTo>
                    <a:pt x="57801" y="215258"/>
                  </a:lnTo>
                  <a:lnTo>
                    <a:pt x="63906" y="212492"/>
                  </a:lnTo>
                  <a:lnTo>
                    <a:pt x="63906" y="152860"/>
                  </a:lnTo>
                  <a:lnTo>
                    <a:pt x="0" y="126213"/>
                  </a:lnTo>
                  <a:lnTo>
                    <a:pt x="281186" y="0"/>
                  </a:lnTo>
                  <a:lnTo>
                    <a:pt x="516586" y="116613"/>
                  </a:lnTo>
                  <a:lnTo>
                    <a:pt x="277986" y="116613"/>
                  </a:lnTo>
                  <a:lnTo>
                    <a:pt x="220011" y="125977"/>
                  </a:lnTo>
                  <a:lnTo>
                    <a:pt x="169626" y="146576"/>
                  </a:lnTo>
                  <a:lnTo>
                    <a:pt x="149572" y="158198"/>
                  </a:lnTo>
                  <a:lnTo>
                    <a:pt x="76679" y="158198"/>
                  </a:lnTo>
                  <a:lnTo>
                    <a:pt x="76679" y="212006"/>
                  </a:lnTo>
                  <a:lnTo>
                    <a:pt x="83604" y="214361"/>
                  </a:lnTo>
                  <a:lnTo>
                    <a:pt x="88672" y="220734"/>
                  </a:lnTo>
                  <a:lnTo>
                    <a:pt x="88672" y="236248"/>
                  </a:lnTo>
                  <a:lnTo>
                    <a:pt x="83501" y="242635"/>
                  </a:lnTo>
                  <a:lnTo>
                    <a:pt x="76475" y="244938"/>
                  </a:lnTo>
                  <a:lnTo>
                    <a:pt x="89467" y="281173"/>
                  </a:lnTo>
                  <a:close/>
                </a:path>
                <a:path w="539750" h="313689">
                  <a:moveTo>
                    <a:pt x="417753" y="176540"/>
                  </a:moveTo>
                  <a:lnTo>
                    <a:pt x="407304" y="167176"/>
                  </a:lnTo>
                  <a:lnTo>
                    <a:pt x="378242" y="146576"/>
                  </a:lnTo>
                  <a:lnTo>
                    <a:pt x="333994" y="125977"/>
                  </a:lnTo>
                  <a:lnTo>
                    <a:pt x="277986" y="116613"/>
                  </a:lnTo>
                  <a:lnTo>
                    <a:pt x="516586" y="116613"/>
                  </a:lnTo>
                  <a:lnTo>
                    <a:pt x="539167" y="127799"/>
                  </a:lnTo>
                  <a:lnTo>
                    <a:pt x="417753" y="176540"/>
                  </a:lnTo>
                  <a:close/>
                </a:path>
                <a:path w="539750" h="313689">
                  <a:moveTo>
                    <a:pt x="268399" y="313120"/>
                  </a:moveTo>
                  <a:lnTo>
                    <a:pt x="214032" y="307879"/>
                  </a:lnTo>
                  <a:lnTo>
                    <a:pt x="178536" y="296347"/>
                  </a:lnTo>
                  <a:lnTo>
                    <a:pt x="159214" y="284815"/>
                  </a:lnTo>
                  <a:lnTo>
                    <a:pt x="153372" y="279574"/>
                  </a:lnTo>
                  <a:lnTo>
                    <a:pt x="153372" y="190107"/>
                  </a:lnTo>
                  <a:lnTo>
                    <a:pt x="160885" y="183367"/>
                  </a:lnTo>
                  <a:lnTo>
                    <a:pt x="183524" y="168540"/>
                  </a:lnTo>
                  <a:lnTo>
                    <a:pt x="221441" y="153713"/>
                  </a:lnTo>
                  <a:lnTo>
                    <a:pt x="274786" y="146973"/>
                  </a:lnTo>
                  <a:lnTo>
                    <a:pt x="328131" y="153713"/>
                  </a:lnTo>
                  <a:lnTo>
                    <a:pt x="366047" y="168540"/>
                  </a:lnTo>
                  <a:lnTo>
                    <a:pt x="388687" y="183367"/>
                  </a:lnTo>
                  <a:lnTo>
                    <a:pt x="396199" y="190107"/>
                  </a:lnTo>
                  <a:lnTo>
                    <a:pt x="396199" y="242827"/>
                  </a:lnTo>
                  <a:lnTo>
                    <a:pt x="273187" y="242827"/>
                  </a:lnTo>
                  <a:lnTo>
                    <a:pt x="233388" y="244837"/>
                  </a:lnTo>
                  <a:lnTo>
                    <a:pt x="200890" y="250317"/>
                  </a:lnTo>
                  <a:lnTo>
                    <a:pt x="178980" y="258442"/>
                  </a:lnTo>
                  <a:lnTo>
                    <a:pt x="170946" y="268387"/>
                  </a:lnTo>
                  <a:lnTo>
                    <a:pt x="178980" y="278331"/>
                  </a:lnTo>
                  <a:lnTo>
                    <a:pt x="200890" y="286456"/>
                  </a:lnTo>
                  <a:lnTo>
                    <a:pt x="233388" y="291936"/>
                  </a:lnTo>
                  <a:lnTo>
                    <a:pt x="273187" y="293946"/>
                  </a:lnTo>
                  <a:lnTo>
                    <a:pt x="369586" y="293946"/>
                  </a:lnTo>
                  <a:lnTo>
                    <a:pt x="364649" y="296347"/>
                  </a:lnTo>
                  <a:lnTo>
                    <a:pt x="324762" y="307879"/>
                  </a:lnTo>
                  <a:lnTo>
                    <a:pt x="268399" y="313120"/>
                  </a:lnTo>
                  <a:close/>
                </a:path>
                <a:path w="539750" h="313689">
                  <a:moveTo>
                    <a:pt x="120620" y="176540"/>
                  </a:moveTo>
                  <a:lnTo>
                    <a:pt x="76679" y="158198"/>
                  </a:lnTo>
                  <a:lnTo>
                    <a:pt x="149572" y="158198"/>
                  </a:lnTo>
                  <a:lnTo>
                    <a:pt x="134080" y="167176"/>
                  </a:lnTo>
                  <a:lnTo>
                    <a:pt x="120620" y="176540"/>
                  </a:lnTo>
                  <a:close/>
                </a:path>
                <a:path w="539750" h="313689">
                  <a:moveTo>
                    <a:pt x="369586" y="293946"/>
                  </a:moveTo>
                  <a:lnTo>
                    <a:pt x="273187" y="293946"/>
                  </a:lnTo>
                  <a:lnTo>
                    <a:pt x="312987" y="291936"/>
                  </a:lnTo>
                  <a:lnTo>
                    <a:pt x="345489" y="286456"/>
                  </a:lnTo>
                  <a:lnTo>
                    <a:pt x="367403" y="278331"/>
                  </a:lnTo>
                  <a:lnTo>
                    <a:pt x="375439" y="268387"/>
                  </a:lnTo>
                  <a:lnTo>
                    <a:pt x="367403" y="258442"/>
                  </a:lnTo>
                  <a:lnTo>
                    <a:pt x="345489" y="250317"/>
                  </a:lnTo>
                  <a:lnTo>
                    <a:pt x="312987" y="244837"/>
                  </a:lnTo>
                  <a:lnTo>
                    <a:pt x="273187" y="242827"/>
                  </a:lnTo>
                  <a:lnTo>
                    <a:pt x="396199" y="242827"/>
                  </a:lnTo>
                  <a:lnTo>
                    <a:pt x="396199" y="279574"/>
                  </a:lnTo>
                  <a:lnTo>
                    <a:pt x="388362" y="284815"/>
                  </a:lnTo>
                  <a:lnTo>
                    <a:pt x="369586" y="293946"/>
                  </a:lnTo>
                  <a:close/>
                </a:path>
              </a:pathLst>
            </a:custGeom>
            <a:solidFill>
              <a:srgbClr val="001C4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2" name="object 32"/>
          <p:cNvSpPr txBox="1"/>
          <p:nvPr/>
        </p:nvSpPr>
        <p:spPr>
          <a:xfrm>
            <a:off x="6866908" y="1476433"/>
            <a:ext cx="2501900" cy="10414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创新发展能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力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89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勇于创新，探索适合本村发展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的新模式、新路子。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696733" y="4360159"/>
            <a:ext cx="2501900" cy="1058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公共服务能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力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0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关注民生需求，提供优质高效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的公共服务。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24358" y="4360159"/>
            <a:ext cx="2692400" cy="1058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政治素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质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0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坚定理想信念，忠诚党的事业，贯彻执行党的路线方针政策。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599587" y="1488625"/>
            <a:ext cx="2692400" cy="102933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组织协调能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力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79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善于沟通协调，调动各方资源，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推动工作落实。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9900598" y="1852615"/>
            <a:ext cx="742950" cy="1681480"/>
            <a:chOff x="9900598" y="1852615"/>
            <a:chExt cx="742950" cy="1681480"/>
          </a:xfrm>
        </p:grpSpPr>
        <p:sp>
          <p:nvSpPr>
            <p:cNvPr id="37" name="object 37"/>
            <p:cNvSpPr/>
            <p:nvPr/>
          </p:nvSpPr>
          <p:spPr>
            <a:xfrm flipH="1">
              <a:off x="10265608" y="2571731"/>
              <a:ext cx="0" cy="962025"/>
            </a:xfrm>
            <a:custGeom>
              <a:rect l="l" t="t" r="r" b="b"/>
              <a:pathLst>
                <a:path h="962025">
                  <a:moveTo>
                    <a:pt x="0" y="0"/>
                  </a:moveTo>
                  <a:lnTo>
                    <a:pt x="0" y="961926"/>
                  </a:lnTo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 flipH="1">
              <a:off x="10265608" y="2571731"/>
              <a:ext cx="0" cy="962025"/>
            </a:xfrm>
            <a:custGeom>
              <a:rect l="l" t="t" r="r" b="b"/>
              <a:pathLst>
                <a:path h="962025">
                  <a:moveTo>
                    <a:pt x="0" y="961926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405D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9900598" y="1852615"/>
              <a:ext cx="742950" cy="742950"/>
            </a:xfrm>
            <a:custGeom>
              <a:rect l="l" t="t" r="r" b="b"/>
              <a:pathLst>
                <a:path w="742950" h="742950">
                  <a:moveTo>
                    <a:pt x="742789" y="371394"/>
                  </a:moveTo>
                  <a:lnTo>
                    <a:pt x="0" y="371394"/>
                  </a:lnTo>
                  <a:lnTo>
                    <a:pt x="2894" y="324807"/>
                  </a:lnTo>
                  <a:lnTo>
                    <a:pt x="11343" y="279947"/>
                  </a:lnTo>
                  <a:lnTo>
                    <a:pt x="25000" y="237161"/>
                  </a:lnTo>
                  <a:lnTo>
                    <a:pt x="43515" y="196799"/>
                  </a:lnTo>
                  <a:lnTo>
                    <a:pt x="66542" y="159208"/>
                  </a:lnTo>
                  <a:lnTo>
                    <a:pt x="93733" y="124736"/>
                  </a:lnTo>
                  <a:lnTo>
                    <a:pt x="124738" y="93731"/>
                  </a:lnTo>
                  <a:lnTo>
                    <a:pt x="159210" y="66541"/>
                  </a:lnTo>
                  <a:lnTo>
                    <a:pt x="196802" y="43514"/>
                  </a:lnTo>
                  <a:lnTo>
                    <a:pt x="237164" y="24998"/>
                  </a:lnTo>
                  <a:lnTo>
                    <a:pt x="279950" y="11342"/>
                  </a:lnTo>
                  <a:lnTo>
                    <a:pt x="324813" y="2893"/>
                  </a:lnTo>
                  <a:lnTo>
                    <a:pt x="371395" y="0"/>
                  </a:lnTo>
                  <a:lnTo>
                    <a:pt x="417982" y="2893"/>
                  </a:lnTo>
                  <a:lnTo>
                    <a:pt x="462842" y="11343"/>
                  </a:lnTo>
                  <a:lnTo>
                    <a:pt x="505627" y="24999"/>
                  </a:lnTo>
                  <a:lnTo>
                    <a:pt x="545989" y="43515"/>
                  </a:lnTo>
                  <a:lnTo>
                    <a:pt x="583580" y="66541"/>
                  </a:lnTo>
                  <a:lnTo>
                    <a:pt x="618052" y="93731"/>
                  </a:lnTo>
                  <a:lnTo>
                    <a:pt x="649057" y="124737"/>
                  </a:lnTo>
                  <a:lnTo>
                    <a:pt x="676247" y="159209"/>
                  </a:lnTo>
                  <a:lnTo>
                    <a:pt x="699274" y="196800"/>
                  </a:lnTo>
                  <a:lnTo>
                    <a:pt x="717790" y="237162"/>
                  </a:lnTo>
                  <a:lnTo>
                    <a:pt x="731446" y="279947"/>
                  </a:lnTo>
                  <a:lnTo>
                    <a:pt x="739895" y="324808"/>
                  </a:lnTo>
                  <a:lnTo>
                    <a:pt x="742789" y="371394"/>
                  </a:lnTo>
                  <a:close/>
                </a:path>
                <a:path w="742950" h="742950">
                  <a:moveTo>
                    <a:pt x="371395" y="742788"/>
                  </a:moveTo>
                  <a:lnTo>
                    <a:pt x="324808" y="739894"/>
                  </a:lnTo>
                  <a:lnTo>
                    <a:pt x="279948" y="731445"/>
                  </a:lnTo>
                  <a:lnTo>
                    <a:pt x="237163" y="717789"/>
                  </a:lnTo>
                  <a:lnTo>
                    <a:pt x="196800" y="699273"/>
                  </a:lnTo>
                  <a:lnTo>
                    <a:pt x="159209" y="676247"/>
                  </a:lnTo>
                  <a:lnTo>
                    <a:pt x="124737" y="649057"/>
                  </a:lnTo>
                  <a:lnTo>
                    <a:pt x="93732" y="618051"/>
                  </a:lnTo>
                  <a:lnTo>
                    <a:pt x="66542" y="583579"/>
                  </a:lnTo>
                  <a:lnTo>
                    <a:pt x="43515" y="545988"/>
                  </a:lnTo>
                  <a:lnTo>
                    <a:pt x="24999" y="505626"/>
                  </a:lnTo>
                  <a:lnTo>
                    <a:pt x="11343" y="462841"/>
                  </a:lnTo>
                  <a:lnTo>
                    <a:pt x="2893" y="417981"/>
                  </a:lnTo>
                  <a:lnTo>
                    <a:pt x="0" y="371394"/>
                  </a:lnTo>
                  <a:lnTo>
                    <a:pt x="742789" y="371394"/>
                  </a:lnTo>
                  <a:lnTo>
                    <a:pt x="739895" y="417981"/>
                  </a:lnTo>
                  <a:lnTo>
                    <a:pt x="731446" y="462841"/>
                  </a:lnTo>
                  <a:lnTo>
                    <a:pt x="717790" y="505626"/>
                  </a:lnTo>
                  <a:lnTo>
                    <a:pt x="699274" y="545988"/>
                  </a:lnTo>
                  <a:lnTo>
                    <a:pt x="676248" y="583579"/>
                  </a:lnTo>
                  <a:lnTo>
                    <a:pt x="649058" y="618052"/>
                  </a:lnTo>
                  <a:lnTo>
                    <a:pt x="618052" y="649057"/>
                  </a:lnTo>
                  <a:lnTo>
                    <a:pt x="583580" y="676247"/>
                  </a:lnTo>
                  <a:lnTo>
                    <a:pt x="545989" y="699274"/>
                  </a:lnTo>
                  <a:lnTo>
                    <a:pt x="505627" y="717789"/>
                  </a:lnTo>
                  <a:lnTo>
                    <a:pt x="462842" y="731446"/>
                  </a:lnTo>
                  <a:lnTo>
                    <a:pt x="417982" y="739895"/>
                  </a:lnTo>
                  <a:lnTo>
                    <a:pt x="371395" y="742788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10075820" y="2064432"/>
              <a:ext cx="384175" cy="335915"/>
            </a:xfrm>
            <a:custGeom>
              <a:rect l="l" t="t" r="r" b="b"/>
              <a:pathLst>
                <a:path w="384175" h="335914">
                  <a:moveTo>
                    <a:pt x="191948" y="143952"/>
                  </a:moveTo>
                  <a:lnTo>
                    <a:pt x="0" y="95968"/>
                  </a:lnTo>
                  <a:lnTo>
                    <a:pt x="0" y="47984"/>
                  </a:lnTo>
                  <a:lnTo>
                    <a:pt x="191948" y="0"/>
                  </a:lnTo>
                  <a:lnTo>
                    <a:pt x="383872" y="47984"/>
                  </a:lnTo>
                  <a:lnTo>
                    <a:pt x="383872" y="95968"/>
                  </a:lnTo>
                  <a:lnTo>
                    <a:pt x="191948" y="143952"/>
                  </a:lnTo>
                  <a:close/>
                </a:path>
                <a:path w="384175" h="335914">
                  <a:moveTo>
                    <a:pt x="191948" y="239920"/>
                  </a:moveTo>
                  <a:lnTo>
                    <a:pt x="0" y="191936"/>
                  </a:lnTo>
                  <a:lnTo>
                    <a:pt x="0" y="143952"/>
                  </a:lnTo>
                  <a:lnTo>
                    <a:pt x="191948" y="191936"/>
                  </a:lnTo>
                  <a:lnTo>
                    <a:pt x="383872" y="191936"/>
                  </a:lnTo>
                  <a:lnTo>
                    <a:pt x="191948" y="239920"/>
                  </a:lnTo>
                  <a:close/>
                </a:path>
                <a:path w="384175" h="335914">
                  <a:moveTo>
                    <a:pt x="383872" y="191936"/>
                  </a:moveTo>
                  <a:lnTo>
                    <a:pt x="191948" y="191936"/>
                  </a:lnTo>
                  <a:lnTo>
                    <a:pt x="383872" y="143952"/>
                  </a:lnTo>
                  <a:lnTo>
                    <a:pt x="383872" y="191936"/>
                  </a:lnTo>
                  <a:close/>
                </a:path>
                <a:path w="384175" h="335914">
                  <a:moveTo>
                    <a:pt x="191948" y="335888"/>
                  </a:moveTo>
                  <a:lnTo>
                    <a:pt x="0" y="287904"/>
                  </a:lnTo>
                  <a:lnTo>
                    <a:pt x="0" y="239920"/>
                  </a:lnTo>
                  <a:lnTo>
                    <a:pt x="191948" y="287904"/>
                  </a:lnTo>
                  <a:lnTo>
                    <a:pt x="383872" y="287904"/>
                  </a:lnTo>
                  <a:lnTo>
                    <a:pt x="191948" y="335888"/>
                  </a:lnTo>
                  <a:close/>
                </a:path>
                <a:path w="384175" h="335914">
                  <a:moveTo>
                    <a:pt x="383872" y="287904"/>
                  </a:moveTo>
                  <a:lnTo>
                    <a:pt x="191948" y="287904"/>
                  </a:lnTo>
                  <a:lnTo>
                    <a:pt x="383872" y="239920"/>
                  </a:lnTo>
                  <a:lnTo>
                    <a:pt x="383872" y="287904"/>
                  </a:lnTo>
                  <a:close/>
                </a:path>
              </a:pathLst>
            </a:custGeom>
            <a:solidFill>
              <a:srgbClr val="001C4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1" name="object 4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2" name="object 4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62" name="object 6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村官应具备的能力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27DFF4"/>
                </a:solidFill>
              </a:rPr>
              <a:t>02</a:t>
            </a:r>
            <a:endParaRPr sz="7650"/>
          </a:p>
        </p:txBody>
      </p:sp>
      <p:sp>
        <p:nvSpPr>
          <p:cNvPr id="3" name="object 3"/>
          <p:cNvSpPr txBox="1"/>
          <p:nvPr/>
        </p:nvSpPr>
        <p:spPr>
          <a:xfrm>
            <a:off x="1320800" y="3035089"/>
            <a:ext cx="294005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0">
                <a:solidFill>
                  <a:srgbClr val="27DFF4"/>
                </a:solidFill>
                <a:latin typeface="微软雅黑"/>
                <a:cs typeface="微软雅黑"/>
              </a:rPr>
              <a:t>村官职位概述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4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483100" cy="82613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00B6FF"/>
                </a:solidFill>
                <a:latin typeface="微软雅黑"/>
                <a:cs typeface="微软雅黑"/>
              </a:rPr>
              <a:t>总结词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27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村官是农村基层干部，负责管理农村事务和推动农村发展。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483100" cy="19494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B6FF"/>
                </a:solidFill>
                <a:latin typeface="微软雅黑"/>
                <a:cs typeface="微软雅黑"/>
              </a:rPr>
              <a:t>详细描述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86000"/>
              </a:lnSpc>
              <a:spcBef>
                <a:spcPts val="68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村官是指在中国农村地区担任基层干部的人员，负责管理农村事务、推动农村经济发展和社会进步。村官的具体职责包括组织村民开展生产活动、协调村民关系、推进基础设施建设、落实国家政策等。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村官的定义与职责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44069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FFFFFF"/>
                </a:solidFill>
                <a:latin typeface="微软雅黑"/>
                <a:cs typeface="微软雅黑"/>
              </a:rPr>
              <a:t>总结词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村官的选拔和任用需要经过严格的考核和选拔程序。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CCE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68528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B6FF"/>
                </a:solidFill>
                <a:latin typeface="微软雅黑"/>
                <a:cs typeface="微软雅黑"/>
              </a:rPr>
              <a:t>详细描述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</a:pPr>
            <a:r>
              <a:rPr sz="1500" spc="-5">
                <a:solidFill>
                  <a:srgbClr val="005B80"/>
                </a:solidFill>
                <a:latin typeface="微软雅黑"/>
                <a:cs typeface="微软雅黑"/>
              </a:rPr>
              <a:t>村官的选拔和任用需要经过严格的考核和选拔程序，以确保具备相应的素质和能力。通常，村官的选拔会考虑候选人的品德、能力、经验和群众基础等因素，并经过笔试、面试等环节进行考核。选拔合格的候选人会经过培训和实习等环节，最终被任命为正式的村官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CCE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村官的选拔与任用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431165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村官制度经历了多年的发展历程，不断得到完善和发展。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628890" cy="151003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自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20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世纪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80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年代以来，中国开始推行村官制度，以加强农村基层组织建设和管理。随着时间的推移，村官制度不断得到完善和发展，逐渐成为农村发展的重要支撑力量。近年来，国家加大了对村官培训和激励的力度，提高了村官的素质和能力，进一步推动了农村经济的发展和社会进步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村官的发展历程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20800" y="1514689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27DFF4"/>
                </a:solidFill>
                <a:latin typeface="微软雅黑"/>
                <a:cs typeface="微软雅黑"/>
              </a:rPr>
              <a:t>03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20800" y="3035089"/>
            <a:ext cx="39116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10">
                <a:solidFill>
                  <a:srgbClr val="27DFF4"/>
                </a:solidFill>
                <a:latin typeface="微软雅黑"/>
                <a:cs typeface="微软雅黑"/>
              </a:rPr>
              <a:t>村官职位现状分析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村官队伍规模与结构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0089BF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村官队伍结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构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村官队伍结构日趋年轻化、知识化，越来越多的高学历人才加入到村官队伍中，为基层治理注入新鲜血液。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3423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B6FF"/>
                </a:solidFill>
                <a:latin typeface="微软雅黑"/>
                <a:cs typeface="微软雅黑"/>
              </a:rPr>
              <a:t>村官队伍规</a:t>
            </a:r>
            <a:r>
              <a:rPr sz="1550" b="1" spc="-50">
                <a:solidFill>
                  <a:srgbClr val="00B6FF"/>
                </a:solidFill>
                <a:latin typeface="微软雅黑"/>
                <a:cs typeface="微软雅黑"/>
              </a:rPr>
              <a:t>模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随着城市化进程的加速，村官队伍规模逐渐扩大，成为一支庞大的基层治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理力量。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6502400" cy="11747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村官工作内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容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村官主要负责农村基层治理、服务群众、推动农村经济发展等方面的工作，涉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及面广，任务繁重。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502400" cy="1192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村官工作特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点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村官工作具有很强的实践性和创新性，需要具备丰富的基层工作经验和较强的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组织协调能力。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村官的工作内容与特点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https://d.book118.com/757152136102006051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Times New Roman</vt:lpstr>
      <vt:lpstr>Office Theme</vt:lpstr>
      <vt:lpstr>村官职位分析报告</vt:lpstr>
      <vt:lpstr>PowerPoint Presentation</vt:lpstr>
      <vt:lpstr>PowerPoint Presentation</vt:lpstr>
      <vt:lpstr>村官职位的职责</vt:lpstr>
      <vt:lpstr>村官应具备的能力</vt:lpstr>
      <vt:lpstr>02</vt:lpstr>
      <vt:lpstr>村官的定义与职责</vt:lpstr>
      <vt:lpstr>村官的选拔与任用</vt:lpstr>
      <vt:lpstr>村官的发展历程</vt:lpstr>
      <vt:lpstr>村官职位现状分析</vt:lpstr>
      <vt:lpstr>村官队伍规模与结构</vt:lpstr>
      <vt:lpstr>村官的工作内容与特点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2024-09-24T14:35:03.199</cp:lastPrinted>
  <dcterms:created xsi:type="dcterms:W3CDTF">2024-09-24T06:35:03Z</dcterms:created>
  <dcterms:modified xsi:type="dcterms:W3CDTF">2024-09-24T06:35:04Z</dcterms:modified>
</cp:coreProperties>
</file>