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F8B2F-38B0-42B4-B9AB-6361E7359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D52E-CCA3-46F8-94AA-9EC076C2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83D84-95ED-4B5E-ABF5-268D6279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4D9E9-5699-4E23-BF22-C934A7BD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E7FAF-7A1B-4150-A956-8E743310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692D7-F98A-45A7-9CE9-457968A2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E6C48-9A98-4EAE-BF79-7CFDB9DF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5024E-4C13-4E07-8ECC-2A34DF9F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4F3C7-5C20-4EEE-ADA9-6B438C4B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CFC18-5B0F-4D1C-8521-F5BA3068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2B06-073C-4D07-9BDD-98E64FD1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3124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课余活动专业文档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课余活动背景与意义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校内课余活动现状及问题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校外课余活动资源拓展与整合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创新性课余活动策划与实施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评估体系建立与完善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课余活动背景与意义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72" r="335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指学生在课余时间所参与的各种形式的活动，包括文艺、体育、科技、社会实践等多种形式。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课余活动定义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按照活动性质可分为学术科技类、文化艺术类、体育健身类、社会实践类等。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课余活动分类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课余活动定义及分类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课余活动对学生发展的重要性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381" r="163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188" r="31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课余活动有助于学生发掘自己的兴趣爱好，丰富课余生活。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参与课余活动可以锻炼学生的组织能力、沟通能力、创新能力等，提升学生综合素质。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课余活动中的团队协作有助于学生学会与他人合作，增强团队协作能力。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通过参与课余活动，学生可以结交更多志同道合的朋友，拓展人际关系。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7" b="26377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各级政府和教育部门出台了一系列政策文件，鼓励和支持学校开展课余活动，促进学生全面发展。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随着素质教育的不断推进，社会对课余活动的关注度逐渐提高，越来越多的家长和学生认识到课余活动的重要性。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政策支持与社会关注度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社会关注度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校内课余活动现状及问题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183" r="211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如歌唱、舞蹈、朗诵等，通常吸引较多学生参与，展示个人才艺。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文艺比赛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如讲座、研讨会、科技创新比赛等，参与者多为对特定领域感兴趣的学生。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学术科技活动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如支教、环保、社区服务等，有助于培养学生的社会责任感。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志愿服务与社会实践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如运动会、球类比赛等，促进学生身心健康，培养团队精神。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校内课余活动种类与参与情况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通过问卷调查和数据分析，发现学生对文艺比赛和体育活动的参与度较高，而学术科技活动和志愿服务与社会实践的参与度相对较低。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学生对文艺比赛的满意度最高，其次是体育活动。对于学术科技活动和志愿服务与社会实践，部分学生表示内容不够丰富、吸引力不足。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学生参与度及满意度调查分析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88" r="167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92" r="183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628" r="56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110" r="201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存在的问题及原因剖析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部分校内课余活动缺乏创新，内容重复单调，导致学生失去参与兴趣。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一些有价值的课余活动因宣传不到位，导致学生对其了解有限，参与度不高。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部分活动存在组织不力、管理混乱等问题，影响学生参与体验。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受场地、经费等资源限制，部分活动难以开展或效果不佳。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活动内容单一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宣传力度不足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组织管理不善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资源限制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校外课余活动资源拓展与整合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包括社会实践、科技创新、文艺比赛、志愿服务等多种形式。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资源类型丰富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地域差异明显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参与度不均衡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不同地区的校外课余活动资源数量和质量存在差异。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部分学生对校外课余活动的参与度较高，而部分学生则缺乏参与机会。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校外课余活动资源现状及特点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确保所有学生平等参与校外课余活动的机会。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75" r="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整合各类校外课余活动资源，满足学生多元化需求。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加强学校、社区、企业等多方合作，共同推进校外课余活动资源整合。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资源整合原则与策略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https://d.book118.com/757153124032006031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2024-09-03T06:40:49.429</cp:lastPrinted>
  <dcterms:created xsi:type="dcterms:W3CDTF">2024-09-02T22:40:49Z</dcterms:created>
  <dcterms:modified xsi:type="dcterms:W3CDTF">2024-09-02T22:40:51Z</dcterms:modified>
</cp:coreProperties>
</file>