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FC6A2-4CD1-4DC7-8F74-019BE2788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CDFB8-26EB-4D8D-A270-F4D2589AF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A1B77-7373-4216-86D8-FFAFA82D3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91DC2-B25F-4615-9E17-DFF87CB0A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7AECC2-7C0E-475E-8AF0-980CA1901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0E1D32-CF84-43DD-B647-491AF0341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9363D1-33CF-47D6-AEC6-87353342A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5A9DA-BBFA-4776-8A75-EBAC6F945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ED3C0-281A-411B-BFD9-62A32C20A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3F5E2-CC74-4185-BB1E-A5343D271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E6E41-DD09-4212-996F-92DBC221B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531311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美容店长助理岗位职责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顾客服务与关系管理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店铺运营与日常管理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团队协作与培训支持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销售业绩跟踪与分析报告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环境安全与卫生管理责任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职位定位与重要性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该职位在美容店中占据重要地位，是连接店长与员工、顾客之间的桥梁，对于提升店铺整体业绩和顾客满意度具有重要作用。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美容店长助理是美容店长的得力助手，负责协助店长管理店铺日常事务，确保店铺高效、有序运营。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协助店长制定店铺销售计划、营销策略及活动方案，推动销售业绩的提升。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主要工作内容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负责店铺日常运营管理，包括员工排班、考勤、卫生、安全等方面的监督与检查。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协助处理顾客投诉与纠纷，维护店铺形象及顾客关系。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负责店铺财务与库存管理，包括销售数据统计、货品盘点、采购计划制定等。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协助店长进行员工培训与考核，提升员工专业技能和服务水平。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与美容店长密切合作，共同负责店铺的全面管理。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与前台接待、收银员等岗位相互配合，保障店铺日常运营的顺畅进行。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与美容顾问、美容师等岗位协同工作，确保顾客得到优质、专业的服务。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在需要时，与其他相关部门或岗位进行沟通协调，共同解决店铺运营中遇到的问题。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50" b="2050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5146" b="5146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与其他岗位关系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顾客服务与关系管理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关注顾客需求，主动提供帮助和支持，确保顾客在店内的舒适度和满意度。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热情接待顾客，提供专业的美容咨询和建议，确保顾客得到满意的服务体验。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协助顾客选择合适的美容产品或项目，提供个性化的美容方案。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提供优质顾客服务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建立并维护顾客档案，记录顾客的基本信息和美容服务历史。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定期与顾客保持联系，发送问候短信或邮件，提醒顾客进行下一次的美容服务。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通过组织顾客活动、优惠促销等方式，增强与顾客的互动，提高顾客忠诚度。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顾客关系维护与拓展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333" r="16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耐心倾听顾客的投诉或建议，及时记录并反馈给店长或相关部门。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协助解决顾客的问题和纠纷，确保顾客的权益得到保障。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关注顾客的反馈意见，不断改进服务质量，提高顾客满意度。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处理顾客投诉及建议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店铺运营与日常管理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协助店长进行店铺运营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参与制定店铺营销策略，协助店长完成销售目标。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协助店长进行市场调研，了解行业动态和竞争对手情况。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协助组织店铺促销活动，提高品牌知名度和客户黏性。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处理客户投诉，维护客户关系，提升客户满意度。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负责店内财务管理，包括收银、记账、报表制作等。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协助店长进行员工管理，包括考勤、绩效考核、培训等。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日常事务处理及汇报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https://d.book118.com/757153131101006036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2024-09-11T11:38:47.359</cp:lastPrinted>
  <dcterms:created xsi:type="dcterms:W3CDTF">2024-09-11T03:38:47Z</dcterms:created>
  <dcterms:modified xsi:type="dcterms:W3CDTF">2024-09-11T03:38:49Z</dcterms:modified>
</cp:coreProperties>
</file>