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7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" Target="slides/slide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E0920-90AE-434E-8B77-A20B6B2BF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9EF59-9B45-4DA7-BA4C-CD5E6CB1B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16992-1160-4D08-A99B-C9FAD044B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237EED-0ECD-4A8A-91D2-DD78922F5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0DACDC-7732-4354-900D-386059511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654633-BDC8-4F83-9461-86E26B3A0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6C1B34-E43C-41BF-B40D-277F82D27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E1D1F-A37A-4050-8492-D05FD69AC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F912A0-0FD2-4F64-8497-5364D1702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7FD910-1797-436E-9A0A-ED4A313B0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307B9-CF39-4F86-B98F-0E0D57729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9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5313610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物业管理行业操作规范与验收标准培训课件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房屋维修与验收标准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消防安全与应急处理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合同管理与费用收取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977" b="279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物业管理行业现状及前景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物业管理行业近年来保持快速增长，市场规模不断扩大，未来仍有较大发展空间。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服务内容与特点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物业管理服务涉及房屋维修、设备设施管理、环境卫生、绿化养护、安全管理等方面，具有综合性、专业性、服务性等特点。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竞争格局与发展趋势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当前物业管理行业竞争激烈，品牌化、专业化、智能化成为发展趋势，行业整合加速，市场份额向龙头企业集中。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《物业管理条例》、《物业服务收费管理办法》等政策法规对物业管理行业具有重要影响，规范了市场秩序，保障了业主和物业服务企业的合法权益。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相关政策法规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政府加大对物业管理行业的扶持力度，推动老旧小区改造、智慧社区建设等，为行业发展提供了有力支持。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政策推动与扶持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相关部门加强对物业管理行业的监管力度，严格执法，打击违法违规行为，维护了市场秩序和公平竞争。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法规执行与监管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政策法规背景及影响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主要标准与内容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《物业服务标准》、《物业服务企业资质管理办法》等标准是物业管理行业的主要标准，规定了服务内容、服务质量、企业资质等方面的要求。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物业管理行业标准包括服务标准、技术标准、管理标准等，是规范行业发展的重要依据。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标准实施与监管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相关部门加强对物业管理行业标准的宣贯、培训和监管力度，推动企业落实标准要求，提升行业整体水平。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行业标准与规范体系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物业服务操作规范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热情、主动、专业地接待业主或租户，提供咨询、解答疑问。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接待服务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回访服务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认真倾听业主或租户的投诉，及时记录、分类并跟进处理，确保问题得到妥善解决。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定期对业主或租户进行回访，了解服务满意度，收集意见和建议，不断改进服务质量。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客户服务流程与标准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定期对公共区域的设施设备进行巡查，发现问题及时报修。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设备巡查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按照设施设备的使用情况和保养计划，进行定期的维修保养工作，确保设备正常运行。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维修保养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根据设施设备的使用年限和技术状况，制定更新改造计划，提高设备的使用效率和安全性。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更新改造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公共设施设备维护管理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定期对绿化植物进行浇水、施肥、修剪等养护工作，保持绿化植物的生长良好。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绿化养护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保持公共区域的清洁卫生，定期清扫地面、擦拭设施设备、清洗垃圾桶等。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清洁保洁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定期进行消杀防疫工作，防止病媒生物的滋生和传播，保障业主和租户的身体健康。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消杀防疫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绿化保洁服务要求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房屋维修与验收标准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房屋维修流程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受理维修申请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现场勘查与评估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房屋维修流程与注意事项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制定维修方案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维修施工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维修验收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房屋维修流程与注意事项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确保维修人员具备相关资质和技能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使用符合标准的维修材料和设备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329" b="63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房屋维修流程与注意事项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严格遵守安全操作规程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保持与业主或租户的良好沟通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房屋维修流程与注意事项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验收程序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维修单位提交验收申请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物业管理部门组织验收小组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验收程序及文件准备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出具验收报告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现场检查维修质量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对比维修方案，核实完成情况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验收程序及文件准备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文件准备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维修合同或协议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维修方案及施工图纸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验收程序及文件准备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维修施工记录及材料合格证明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验收报告及相关表格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验收程序及文件准备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针对房屋结构问题，应请专业机构进行鉴定，并根据鉴定结果制定维修方案。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对于水电设施故障，应及时切断电源或水源，并联系专业人员进行维修。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遇到业主投诉，应耐心倾听，及时响应并妥善处理，确保业主满意。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面对装修破坏问题，应要求装修单位按原状恢复，并承担相应责任。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处理策略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常见问题处理策略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消防安全与应急处理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落实消防安全责任制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将消防安全责任落实到具体岗位和人员，确保各项消防安全措施得到有效执行。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加强消防宣传教育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定期开展消防宣传教育活动，提高员工的消防安全意识和自防自救能力。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建立健全消防安全制度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制定完善的消防安全管理制度，明确各级管理人员和员工的消防安全职责。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070" r="16070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消防安全制度及责任制落实</a:t>
              </a:r>
            </a:p>
          </p:txBody>
        </p:sp>
      </p:grp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开展应急演练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定期组织应急演练，检验预案的可行性和有效性，提高员工应对突发事件的能力。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加强与相关部门的协作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与消防、安监等相关部门保持密切联系，及时获取信息和支持，共同应对突发事件。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制定应急处理预案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根据可能发生的突发事件，制定相应的应急处理预案，明确应急处置流程、人员分工和物资准备等。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应急处理预案制定和演练实施</a:t>
              </a:r>
            </a:p>
          </p:txBody>
        </p:sp>
      </p:grp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https://d.book118.com/757153136101006036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24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2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2024-09-11T11:38:48.495</cp:lastPrinted>
  <dcterms:created xsi:type="dcterms:W3CDTF">2024-09-11T03:38:48Z</dcterms:created>
  <dcterms:modified xsi:type="dcterms:W3CDTF">2024-09-11T03:38:50Z</dcterms:modified>
</cp:coreProperties>
</file>