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F1E3C1-C136-4973-ADE2-FB9CE5D85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6FF813-978C-47B4-A9BD-2B2AF580A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DE4B34-BB21-4BFE-BB61-A529CE027E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C121FA-62ED-4545-9555-368A46C40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0BE689-3960-48A0-A841-8E6779D19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132D1E-3516-4F0E-BE69-A88F4BD90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B5E797-F106-4B3B-A74F-560C114EE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906819-8054-4E2A-B0B1-75A35ED26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7E17A7-74D6-4511-8CCE-D2D3A14B8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0339EC-E17D-4DE5-9407-15B7A7E55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F57150-8B1A-43F6-A147-3BBD31380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15403314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疫情下防护科普知识讲座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疫情现状与影响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防护知识与技能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个人防护与健康管理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疫情下的心理调适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信息甄别与科学传播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疫情现状与影响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截至当前日期，全球已确诊感染新冠病毒病例数已达到XXXX万例。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全球确诊病例数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全球死亡病例数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变异病毒传播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48" r="1464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全球因感染新冠病毒死亡的病例数已超过XX万例。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目前已有多种新冠病毒变异体被发现，这些变异体可能增加病毒的传播力和致病性。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全球疫情现状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778" b="977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649" b="964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疫情对社会和经济的影响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社会隔离措施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为了遏制病毒传播，许多国家和地区采取了严格的社交隔离措施，如封锁城市、关闭学校和非必要商业场所等。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全球经济衰退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新冠病毒大流行对全球经济造成了严重冲击，许多行业遭受重创，导致全球范围内的经济衰退和失业率上升。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心理健康问题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疫情期间长期隔离和社交限制可能导致焦虑、抑郁和其他心理健康问题。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新冠病毒主要通过呼吸道飞沫和接触传播，个人防护措施包括戴口罩、勤洗手、保持社交距离等，以降低感染风险。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8708" r="8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感染风险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新冠病毒可能对人体的免疫系统造成损害，导致容易感染其他疾病，长期感染还可能引发其他健康问题。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长久影响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917" r="139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042" r="140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目前已有针对新冠病毒的疫苗，建议符合接种条件的个人及时接种疫苗，以降低感染和重症风险。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疫情对个人健康的影响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防护知识与技能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正确佩戴口罩是预防病毒传播的重要措施之一。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尺码的口罩，避免使用过大或过小的口罩。佩戴前先洗手，确保口罩的内外侧区分清楚。佩戴时要让金属条朝上，紧贴面部，将口鼻处完全覆盖。佩戴后应进行气密性检查，确保口罩与面部紧密贴合。摘下口罩时，请不要触碰外表面，只需轻轻取下耳朵上的线即可。摘下后应立即扔掉，不要重复使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正确佩戴口罩的方法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手部卫生是预防病毒传播的重要环节之一。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手是预防病毒传播的有效方法之一。在接触公共物品、打喷嚏、咳嗽、饭前便后等情况下，务必用肥皂和流动水洗手至少20秒。如果没有肥皂和流动水，可以使用含有至少60%酒精的手部消毒液进行清洁。清洁时，要确保手心、手背、指缝和指甲都清洁到位。洗手后应使用干净的毛巾或纸巾擦干手部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手部卫生的重要性及正确洗手方法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542" r="14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保持社交距离和避免聚集是预防病毒传播的重要措施之一。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在公共场所，应保持至少1米的安全距离，避免与他人近距离接触。在疫情严重时期，应尽量避免参加聚集活动，特别是室内活动。如果必须参加，应佩戴口罩并保持社交距离。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社交距离与避免聚集的必要性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保持室内空气流通和定期消毒是预防病毒传播的重要措施之一。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室内，应经常开窗通风，确保空气流通。可以使用空气净化器来进一步净化室内空气。对于经常接触的物体表面，如门把手、桌面、手机等，应定期用酒精棉片或消毒湿巾进行清洁和消毒。对于大面积的地面和墙面，可以使用含氯消毒剂进行清洁和消毒，但使用时应按照说明书上的比例稀释，并佩戴好防护用品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室内空气净化与消毒方法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个人防护与健康管理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https://d.book118.com/757154033146006043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2024-09-17T19:23:08.842</cp:lastPrinted>
  <dcterms:created xsi:type="dcterms:W3CDTF">2024-09-17T11:23:08Z</dcterms:created>
  <dcterms:modified xsi:type="dcterms:W3CDTF">2024-09-17T11:23:10Z</dcterms:modified>
</cp:coreProperties>
</file>