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6F070-F8A6-4F82-8B15-DC35690C9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E3EFE-079D-4090-9FCA-05C2B7A40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156DF-53EF-4008-9E01-1046DE699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05E5C-E7A9-442A-929C-7027AA45A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C17D7D-D013-4A7C-8A1A-A7BF7BC17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4F89A9-2053-4495-93E0-F88D92E70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4F8946-87D8-4DB9-9484-B9D044218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CACB8-E611-40FE-97BA-1EB7451B1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EDDF9-364C-4F01-ACDA-3F394A258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933E3-1B4F-4DFB-A008-E3332A5A1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7C11C-3D8F-476D-9570-D32989E58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41330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40840" y="2310725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374176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高温蘑菇夏菇93的概述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高温蘑菇夏菇93的生物学特性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高温蘑菇夏菇93的栽培技术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高温蘑菇夏菇93的营养价值与药用价值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高温蘑菇夏菇93的市场前景与发展趋势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高温蘑菇夏菇93的相关研究与参考文献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高温蘑菇夏菇93是一种具有高温抗性的蘑菇品种，属于食用菌的一种。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高温蘑菇夏菇93具有耐高温、生长快、适应性强等特点，可在夏季高温环境中生长良好。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高温蘑菇夏菇93是从野生高温蘑菇品种中筛选出来的优良品种，经过人工驯化和改良而成。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高温蘑菇夏菇93在近年来得到了广泛的应用和推广，成为夏季食用菌市场的重要品种之一。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高温蘑菇夏菇93的起源与发展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t="4556" b="4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250" r="22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高温蘑菇夏菇93的种植和产业化对于农业经济的发展具有积极的作用，可为农民带来可观的经济收益。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高温蘑菇夏菇93的应用价值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食用价值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高温蘑菇夏菇93营养丰富，口感鲜美，是一种高品质的食用菌。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药用价值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高温蘑菇夏菇93具有一定的药用价值，可用于治疗消化系统疾病、增强免疫力等。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高温蘑菇夏菇93的生物学特性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形态特征</a:t>
            </a:r>
          </a:p>
        </p:txBody>
      </p:sp>
      <p:sp>
        <p:nvSpPr>
          <p:cNvPr id="27" name="Freeform 27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菌柄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菌柄圆柱形，较粗壮，长度为5-10厘米，表面有细绒毛，颜色为浅褐色或黄褐色。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孢子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高温蘑菇夏菇93的孢子呈椭圆形或近球形，光滑，无色或浅黄色，大小为4-6微米×3-4微米。</a:t>
            </a:r>
          </a:p>
        </p:txBody>
      </p:sp>
      <p:cxnSp>
        <p:nvCxnSpPr>
          <p:cNvPr id="36" name="Connector 36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7" name="AutoShape 37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AutoShape 39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菌盖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高温蘑菇夏菇93的菌盖呈圆形，表面光滑，颜色为深褐色或棕褐色。</a:t>
            </a:r>
          </a:p>
        </p:txBody>
      </p:sp>
      <p:sp>
        <p:nvSpPr>
          <p:cNvPr id="42" name="Freeform 42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生长环境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高温蘑菇夏菇93主要生长在腐殖质丰富、湿度较高的环境中，如草地、树林下等。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生长习性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高温蘑菇夏菇93是一种高温蘑菇，能够适应较高的温度环境。在夏季高温时生长旺盛，通常在7-9月份出现。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生长环境与生长习性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繁殖方式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高温蘑菇夏菇93的繁殖方式主要是通过孢子进行有性繁殖。孢子在适宜的环境下萌发形成菌丝，菌丝体经过扭结形成子实体。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高温蘑菇夏菇93的遗传特性较为复杂，具有多个基因控制其形态、生理特征等。目前已经有一些关于高温蘑菇夏菇93的基因组学和分子生物学研究，为其育种和改良提供了理论基础。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繁殖方式与遗传特性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7988" cy="8484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高温蘑菇夏菇93的栽培技术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高温蘑菇夏菇93适合在高温、高湿的环境下生长，因此应选择通风良好、排水方便、遮阳的栽培场地。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选择栽培场地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栽培前的准备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考虑到高温蘑菇夏菇93的生长特性，应选择较大容量的栽培容器，以便提供足够的生长空间。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选择栽培容器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高温蘑菇夏菇93的栽培基质需具备高保湿、透气性好、有机质丰富的特点。可以考虑使用蛭石、珍珠岩、腐熟的牛粪等材料混合制备。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制备栽培基质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病虫害防治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高温蘑菇夏菇93容易受到病虫害的侵袭，因此应定期检查，发现病虫害后及时采取防治措施。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栽培与管理技术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播种及覆土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将制备好的基质装入栽培容器中，浇水至湿润状态，然后播种。播种后应立即覆土，覆土厚度约2-3cm。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喷水保湿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在覆土后的发芽期间，应经常喷水，保持基质湿润，以利于种子的萌发和生长。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施肥与除草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在蘑菇生长期间，应根据需要施肥，以提供必要的营养元素。同时，应及时除草，防止杂草与蘑菇竞争养分。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https://d.book118.com/757154133062006042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2024-09-15T16:45:27.046</cp:lastPrinted>
  <dcterms:created xsi:type="dcterms:W3CDTF">2024-09-15T08:45:27Z</dcterms:created>
  <dcterms:modified xsi:type="dcterms:W3CDTF">2024-09-15T08:45:28Z</dcterms:modified>
</cp:coreProperties>
</file>