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2CF2B-A06B-4CD6-B8B3-109F8383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75F3D-5ABB-4845-8AC6-B317EFB2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3C202-43AE-432B-B8CE-BC370CB1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50F56-C2F9-4CCE-9F6F-6DAB3F6E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76A33-711B-4271-8BE7-BBD34120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311BA-2EA5-4612-9B5B-94B755399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EF02E-3300-421C-90C3-FFB257B0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4CF56-8660-41C7-BA93-8828E3BF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6BD7B-51C3-4808-9D74-3FFBF36E6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C4AE5-9864-40E3-852E-BB9D402F3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E9E53-5CDB-47B3-A565-158DA169E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5105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预防手指伤害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了解手指伤害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预防手指伤害的措施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手指伤害发生后的处理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提高手指保护意识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了解手指伤害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挤压伤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常见的手指伤害类型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由锐器如刀具、玻璃等造成的手指皮肤和软组织损伤。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由于重物、机器或外力挤压导致的手指骨折、关节脱位或软组织损伤。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过度扭曲或拉伸手指关节导致的韧带拉伤。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由于长时间摩擦或接触高温物体导致的手指皮肤灼伤或磨损。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缺乏安全操作规程、使用不合适的工具或未佩戴防护装备。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工作场所安全措施不足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家庭中锋利工具的不当使用、摔倒时手部着地等。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生活意外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进行高风险运动时未采取适当的防护措施。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运动伤害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玩具刀具、玻璃等危险物品的不当使用。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儿童玩耍时受伤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手指伤害发生的原因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手指伤害的后果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伤口若处理不当，易引发感染，严重时可引起全身感染。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手指受伤后通常会感到明显的疼痛，影响日常生活和工作。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手指伤害可能导致焦虑、抑郁等心理问题，影响生活质量。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手指骨折、关节脱位等严重伤害可能导致手指畸形、僵硬或无法正常活动。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预防手指伤害的措施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掌握正确使用方法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定期维护和检查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167" r="41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0" b="25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正确使用工具和设备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根据工作需要，选择符合人体工程学原理、设计合理的工具和设备。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在使用工具前，应仔细阅读说明书，掌握正确的使用方法和注意事项。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对工具和设备进行定期维护和检查，确保其处于良好状态。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及时清理工作区域内的杂物和垃圾，保持工作环境的整洁和卫生。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保持工作区域整洁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保持操作台面平整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合理布局工作区域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确保操作台面平整、无锐利边缘，避免因台面不平整而造成手指伤害。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根据工作需要，合理布局工作区域，确保操作空间充足、安全。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保持工作环境整洁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定期进行手指健康检查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定期检查手指状况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定期对手指进行健康检查，了解手指状况，及时发现潜在问题。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关注手指疼痛和不适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如发现手指疼痛、肿胀、发麻等不适症状，应及时就医检查。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记录检查结果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将检查结果记录在案，以便及时了解手指健康状况的变化。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合理安排工作时间，避免长时间连续工作导致手指疲劳和损伤。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控制工作时间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在工作间隙或下班后，对手指进行适当的休息和放松，缓解手指疲劳。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如工作内容对手指损伤较大，可考虑调整工作内容或采取适当的防护措施。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调整工作内容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合理安排工作和休息时间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https://d.book118.com/757155105024006041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2024-09-13T20:01:12.410</cp:lastPrinted>
  <dcterms:created xsi:type="dcterms:W3CDTF">2024-09-13T12:01:12Z</dcterms:created>
  <dcterms:modified xsi:type="dcterms:W3CDTF">2024-09-13T12:01:14Z</dcterms:modified>
</cp:coreProperties>
</file>