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2164B-FBDD-478D-8026-04116D214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BF698-26BD-4570-BCCB-5A6B5038D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89F98-9ECA-47B2-B34E-08004B066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B4189-1B5A-4036-96D0-7CA22266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255FB-71BE-43E0-853C-D9DD32F2D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D71A9C-DFCA-4DA1-BC14-DEC0C4F66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AD0B59-5396-47B9-95BA-672F0B38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E3527-46AE-4140-8068-7D9B62177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47863-CE97-4D9C-AEDA-7B05D126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A0232-3595-4F02-ADBF-1E6126F0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60E5C-ACD7-41C5-AA01-866D91FB2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601216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临床心理护理现状-郭先菊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临床心理护理效果评估及挑战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630" r="2063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探讨临床心理护理的重要性及其对患者康复的影响。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489" b="12489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分析当前临床心理护理的现状及存在的问题。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提出改进临床心理护理的建议和措施。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临床心理护理的定义和内涵。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临床心理护理的实践应用及效果评价。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临床心理护理存在的问题及原因分析。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改进临床心理护理的建议和措施。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临床心理护理现状及问题分析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国际临床心理护理发展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自20世纪70年代起，国际临床心理护理逐渐受到重视，形成了专业的心理护理理论和方法体系。目前，在发达国家，临床心理护理已成为医疗体系的重要组成部分。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我国临床心理护理发展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我国临床心理护理起步较晚，但近年来发展迅速。越来越多的医院和医疗机构开始重视心理护理的作用，并设立了专门的心理护理部门。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国内外临床心理护理发展概述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心理护理专业人才匮乏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目前，我国临床心理护理专业人才严重不足，无法满足日益增长的需求。这导致很多患者无法获得专业的心理支持和帮助。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心理护理服务质量参差不齐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由于缺乏统一的标准和规范，不同医疗机构的心理护理服务质量存在很大差异。一些机构的心理护理服务仅仅停留在表面，缺乏深度和有效性。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心理护理与医疗体系的整合不足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当前，我国医疗体系对心理护理的重视程度不够，心理护理与医疗体系的整合不足。这导致心理护理在患者治疗过程中的作用被忽视，影响了患者的治疗效果和康复进程。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当前我国临床心理护理的主要问题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我国临床心理护理专业人才的培养和教育体系尚不完善，导致专业人才匮乏。同时，现有医护人员的心理护理知识和技能也有待提高。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目前，我国尚未建立统一的临床心理护理服务标准和规范，导致服务质量参差不齐。各医疗机构在心理护理服务的提供上缺乏明确的指导和要求。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缺乏统一的标准和规范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由于传统医学模式的影响，很多医护人员对心理护理的重要性认识不足，忽视了患者在心理方面的需求。这导致心理护理在医疗体系中的地位和作用被低估。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对心理护理的认知不足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临床心理护理实践与探索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008" r="80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针对不同治疗阶段患者的心理护理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如手术前、手术中、手术后以及康复期等，关注患者的情绪变化和心理需求，给予及时的心理支持和护理。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针对不同年龄段患者的心理护理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如儿童、青少年、成人和老年人，考虑其心理发展特点和需求，提供个性化的心理护理支持。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针对不同疾病类型患者的心理护理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如癌症、心血管疾病、精神疾病等，了解疾病对患者心理的影响，提供针对性的心理护理干预。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针对不同患者群体的心理护理实践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认知行为疗法在心理护理中的应用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通过改变患者的思维和行为模式，帮助其建立积极的心态和应对方式。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音乐疗法在心理护理中的实践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利用音乐引导自己进入放松状态，缓解焦虑、抑郁等负面情绪。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家庭支持系统在心理护理中的作用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鼓励家属参与患者的心理护理过程，提供情感支持和实际帮助。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创新性的临床心理护理方法与技术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介绍在临床心理护理实践中取得显著成效的案例，分析其成功因素和经验教训。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讨论在临床心理护理实践中遇到的挑战和困难，如患者不配合、家属不理解等，提出应对策略和建议。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挑战与困难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展望临床心理护理的发展趋势和前景，如智能化心理护理、多元化心理护理等，为未来的实践和研究提供参考。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https://d.book118.com/757156012163006041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2024-09-14T22:33:35.685</cp:lastPrinted>
  <dcterms:created xsi:type="dcterms:W3CDTF">2024-09-14T14:33:35Z</dcterms:created>
  <dcterms:modified xsi:type="dcterms:W3CDTF">2024-09-14T14:33:37Z</dcterms:modified>
</cp:coreProperties>
</file>