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1E68B-E7EC-4767-B73C-41AB2AF58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920A1-47CA-47E5-B571-6C2A6453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D5CD1-0994-454D-8056-85E6956A3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BCE33-5754-4B6D-A8C7-A7E47E2EE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E00B83-A62E-4CFC-9768-A4DF786D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13D6E0-24E8-4D55-AEDE-B2FC7BE48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CF638-67C9-4AF3-841C-8E9A0454A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95FF3-92CB-494D-9720-B4719414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4B480-4DE0-4C5B-8E49-D727D947E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6F6B9-A130-40F4-8805-E55671441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37920-3571-4DF4-8441-774D46186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6023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用土豆制作面食品的方法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土豆的选择与处理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面团的制作与处理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面食品的种类与制作方法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面食品的烹饪与食用方法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面食品的保存与注意事项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土豆的选择与处理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选择表皮光滑、颜色均匀、无破损的土豆。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不同品种的土豆口感和营养成分略有差异，根据个人口味和需求选择。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选择大小适中、重量均匀的土豆，这样肉质更加鲜嫩。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选择新鲜的土豆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土豆的清洗与去皮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将土豆放入清水中，用刷子轻轻刷洗表面，去除泥沙和杂质。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去皮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使用削皮刀或刮皮器将土豆皮削去，注意不要削去太多肉。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将土豆切成合适大小的小块或薄片，以便后续制作。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如果需要，可以将土豆块或片放入盐水中浸泡一段时间，以去除部分淀粉，使制作的面食品更加劲道。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土豆的切割与处理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面团的制作与处理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普通面粉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选择优质普通面粉，具有较好的筋度和延展性。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调配比例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根据个人口味和需求，将一定比例的面粉和土豆淀粉混合。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面粉的选择与调配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土豆淀粉具有较好的黏性和吸水性，能够增加面团的韧性和弹性。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土豆淀粉的作用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将土豆淀粉逐渐加入面粉中，边加边搅拌，确保充分混合均匀。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添加方法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土豆淀粉的添加与混合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揉捏面团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将混合好的面粉和土豆淀粉揉成面团，揉捏过程中可逐渐加入适量清水，直至面团光滑柔软。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发酵过程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将揉好的面团放置在温暖处进行发酵，发酵时间根据气温而定，一般需要1-2小时。发酵后的面团会变得更加柔软和轻盈。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面团的揉捏与发酵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面食品的种类与制作方法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https://d.book118.com/757156023023006030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2024-09-01T15:32:29.817</cp:lastPrinted>
  <dcterms:created xsi:type="dcterms:W3CDTF">2024-09-01T07:32:29Z</dcterms:created>
  <dcterms:modified xsi:type="dcterms:W3CDTF">2024-09-01T07:32:31Z</dcterms:modified>
</cp:coreProperties>
</file>