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A9548-EA79-4C79-8102-A10241371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7A40E-C73B-4CCE-819D-EC3F46C0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6E701-8457-45AD-843B-794C76D7C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01C4A-3ABE-4AED-BF6D-AFA38102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26F74-1D80-4B6A-82EA-3D1A3CE3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88BDA-6C50-494E-A705-B5EE6E7F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7EE6D-48BC-4E0B-88D4-D876226A4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D9E49-C0EC-478B-A907-162B16A31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3617E-C1C1-4405-9EF9-235BFE8E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8178D-4A44-46BC-9913-E477EC50D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557FB-9F66-47A2-90D1-1B1BA2641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61230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同仁堂的竞争策略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同仁堂的管理模式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同仁堂作为中国传统中医药的代表，在中国乃至世界医药史上具有重要地位。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同仁堂由乐显扬创立于1669年（清康熙八年），至今已有353年的历史。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同仁堂历经数代传承，始终坚持古训“炮制虽繁必不敢省人工，品味虽贵必不敢减物力”。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同仁堂业务涵盖药品制造、零售、诊疗等多个领域，拥有完善的产业链。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同仁堂在中药行业中占据领先地位，产品深受消费者信赖。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国际化进程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同仁堂积极推进国际化战略，拓展海外市场，提升国际影响力。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同仁堂秉承“同修仁德，济世养生”的品牌理念，致力于为社会做出贡献。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同仁堂坚持“质量第一”的原则，严格把控产品质量，确保安全有效。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同仁堂关注社会公益事业，积极参与慈善捐赠和医疗援助等活动。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同仁堂的产品与服务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同仁堂以生产中成药为主，涵盖了多种治疗领域，如感冒、咳嗽、胃肠道疾病等。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同仁堂也生产多种中药材，包括人参、枸杞、当归等，这些药材质量上乘，深受消费者信赖。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同仁堂还生产一系列健康食品，如蜂蜜、燕窝、阿胶等，这些食品以天然、健康、高品质的特点受到消费者的喜爱。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健康咨询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同仁堂设有专业的健康咨询团队，为消费者提供健康咨询和养生建议。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同仁堂还提供文化体验服务，让消费者了解中药文化和同仁堂的历史传承。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同仁堂提供个性化的定制服务，根据消费者的需求和体质，为其量身定制中药配方。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同仁堂注重产品研发和创新，不断探索新的中药配方和治疗方案。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同仁堂将现代科技应用于产品研发中，提高产品的质量和生产效率。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同仁堂进行市场调研，了解消费者的需求和反馈，为产品研发提供依据。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同仁堂的市场分析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同仁堂在国内中药市场中占据较大份额，凭借其品牌影响力和产品质量，赢得了消费者的信赖。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同仁堂在国内的销售渠道广泛，包括药店、医院、商超等，覆盖了各个消费群体，提高了市场渗透率。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同仁堂注重品牌形象的塑造和维护，通过广告宣传和文化传承活动，提升了品牌知名度和美誉度。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同仁堂积极开展国际认证工作，通过GMP、ISO等国际标准认证，提高了产品的国际竞争力。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同仁堂与国外制药企业和医疗机构建立了合作关系，共同开展中药研发和临床试验，推动了中药的国际化进程。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同仁堂的中药产品在国际市场上具有一定的知名度，出口量逐年增长，开拓了海外市场。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同仁堂坚持以质量为核心，致力于提供高品质的中药产品，以满足消费者对健康和安全的需求。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高品质中药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同仁堂在传承传统中药的基础上，不断引进现代化技术和设备，推动中药的现代化发展，提高生产效率和产品质量。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传统与现代结合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同仁堂注重消费者的个性化需求，提供定制化的中药产品和健康服务，提升了消费者的满意度和忠诚度。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同仁堂的竞争策略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https://d.book118.com/757156123032006034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2024-09-08T00:21:10.454</cp:lastPrinted>
  <dcterms:created xsi:type="dcterms:W3CDTF">2024-09-07T16:21:10Z</dcterms:created>
  <dcterms:modified xsi:type="dcterms:W3CDTF">2024-09-07T16:21:12Z</dcterms:modified>
</cp:coreProperties>
</file>