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E43732-F259-4934-A150-0132788B8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4DF28-3575-4D98-8915-DA1F5DA4D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3C9672-51F2-4B85-9645-0ACA4558C3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B27C01-07A6-44C4-9E48-30500B4FB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D62F72-4870-4430-935E-1870C20F36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B96F11-0CF0-4ABF-A856-46FDCBA7F4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BC5BA9-95B4-4511-B739-F5AE17CCD3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AC724-6AAB-41CD-95E0-0F35669C0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BF1440-970B-4AF7-8BD2-4E19BE7AA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50DBA6-B7FC-4BFA-9856-11889D674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DC6648-53C6-413C-A045-6397F32A3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60051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指检在老年患者中的安全性评估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指检定义与重要性
 老年患者特点分析
 指检安全性研究现状
 指检操作流程规范
 老年患者风险因素识别
 安全性评估方法探讨
 案例研究与数据分析
 结论与建议措施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指检定义与重要性</a:t>
            </a:r>
          </a:p>
        </p:txBody>
      </p:sp>
      <p:sp>
        <p:nvSpPr>
          <p:cNvPr id="3" name="Subtitle 2"/>
          <p:cNvSpPr>
            <a:spLocks noGrp="1"/>
          </p:cNvSpPr>
          <p:nvPr>
            <p:ph type="subTitle" idx="1"/>
          </p:nvPr>
        </p:nvSpPr>
        <p:spPr/>
        <p:txBody>
          <a:bodyPr/>
          <a:lstStyle/>
          <a:p>
            <a:r>
              <a:t>指检在老年患者中的安全性评估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指检定义与重要性</a:t>
            </a:r>
          </a:p>
        </p:txBody>
      </p:sp>
      <p:sp>
        <p:nvSpPr>
          <p:cNvPr id="3" name="Text Placeholder 2"/>
          <p:cNvSpPr>
            <a:spLocks noGrp="1"/>
          </p:cNvSpPr>
          <p:nvPr>
            <p:ph type="body" idx="1"/>
          </p:nvPr>
        </p:nvSpPr>
        <p:spPr/>
        <p:txBody>
          <a:bodyPr/>
          <a:lstStyle/>
          <a:p>
            <a:r>
              <a:t>指检的定义：</a:t>
            </a:r>
          </a:p>
        </p:txBody>
      </p:sp>
      <p:sp>
        <p:nvSpPr>
          <p:cNvPr id="4" name="Content Placeholder 3"/>
          <p:cNvSpPr>
            <a:spLocks noGrp="1"/>
          </p:cNvSpPr>
          <p:nvPr>
            <p:ph sz="half" idx="2"/>
          </p:nvPr>
        </p:nvSpPr>
        <p:spPr/>
        <p:txBody>
          <a:bodyPr/>
          <a:lstStyle/>
          <a:p>
            <a:r>
              <a:t>1. 指检是一种临床检查方法，通过医生用手指插入患者的肛门进行直肠和肛门的触诊，以评估肠道疾病和前列腺状况。</a:t>
            </a:r>
          </a:p>
          <a:p>
            <a:r>
              <a:t>2. 该检查对于发现直肠癌、痔疮、肛裂、直肠炎等疾病的早期征兆具有重要意义。</a:t>
            </a:r>
          </a:p>
          <a:p>
            <a:r>
              <a:t>3. 指检操作简单、成本低，是许多医疗机构常规开展的检查项目之一。</a:t>
            </a:r>
          </a:p>
        </p:txBody>
      </p:sp>
      <p:sp>
        <p:nvSpPr>
          <p:cNvPr id="5" name="Text Placeholder 4"/>
          <p:cNvSpPr>
            <a:spLocks noGrp="1"/>
          </p:cNvSpPr>
          <p:nvPr>
            <p:ph type="body" idx="3"/>
          </p:nvPr>
        </p:nvSpPr>
        <p:spPr/>
        <p:txBody>
          <a:bodyPr/>
          <a:lstStyle/>
          <a:p>
            <a:r>
              <a:t>指检的重要性：</a:t>
            </a:r>
          </a:p>
        </p:txBody>
      </p:sp>
      <p:sp>
        <p:nvSpPr>
          <p:cNvPr id="6" name="Content Placeholder 5"/>
          <p:cNvSpPr>
            <a:spLocks noGrp="1"/>
          </p:cNvSpPr>
          <p:nvPr>
            <p:ph sz="half" idx="4"/>
          </p:nvPr>
        </p:nvSpPr>
        <p:spPr/>
        <p:txBody>
          <a:bodyPr/>
          <a:lstStyle/>
          <a:p>
            <a:r>
              <a:t>1. 指检有助于及时发现直肠肿瘤，特别是对于老年患者而言，由于他们往往伴有其他慢性疾病，定期指检有助于提早发现潜在的健康问题。</a:t>
            </a:r>
          </a:p>
          <a:p>
            <a:r>
              <a:t>2. 对于前列腺疾病的诊断，指检可以提供重要的参考信息，如前列腺增生或炎症。</a:t>
            </a:r>
          </a:p>
          <a:p>
            <a:r>
              <a:t>3. 指检还可以帮助评估肛门和直肠的功能状态，为后续治疗提供依据。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指检定义与重要性</a:t>
            </a:r>
          </a:p>
        </p:txBody>
      </p:sp>
      <p:sp>
        <p:nvSpPr>
          <p:cNvPr id="3" name="Text Placeholder 2"/>
          <p:cNvSpPr>
            <a:spLocks noGrp="1"/>
          </p:cNvSpPr>
          <p:nvPr>
            <p:ph type="body" idx="1"/>
          </p:nvPr>
        </p:nvSpPr>
        <p:spPr/>
        <p:txBody>
          <a:bodyPr/>
          <a:lstStyle/>
          <a:p>
            <a:r>
              <a:t>老年患者的特殊性：</a:t>
            </a:r>
          </a:p>
        </p:txBody>
      </p:sp>
      <p:sp>
        <p:nvSpPr>
          <p:cNvPr id="4" name="Content Placeholder 3"/>
          <p:cNvSpPr>
            <a:spLocks noGrp="1"/>
          </p:cNvSpPr>
          <p:nvPr>
            <p:ph sz="half" idx="2"/>
          </p:nvPr>
        </p:nvSpPr>
        <p:spPr/>
        <p:txBody>
          <a:bodyPr/>
          <a:lstStyle/>
          <a:p>
            <a:r>
              <a:t>1. 老年患者由于身体机能逐渐下降，对疼痛和不适的感知可能不如年轻人敏感，因此在进行指检时需要特别小心，避免造成不必要的伤害。</a:t>
            </a:r>
          </a:p>
          <a:p>
            <a:r>
              <a:t>2. 老年患者可能存在多种慢性疾病，如心脏病、高血压等，这些都可能影响指检的安全性和有效性。</a:t>
            </a:r>
          </a:p>
          <a:p>
            <a:r>
              <a:t>3. 老年患者的肠道功能可能减退，更容易发生便秘等问题，这可能会影响到指检的结果解读。</a:t>
            </a:r>
          </a:p>
        </p:txBody>
      </p:sp>
      <p:sp>
        <p:nvSpPr>
          <p:cNvPr id="5" name="Text Placeholder 4"/>
          <p:cNvSpPr>
            <a:spLocks noGrp="1"/>
          </p:cNvSpPr>
          <p:nvPr>
            <p:ph type="body" idx="3"/>
          </p:nvPr>
        </p:nvSpPr>
        <p:spPr/>
        <p:txBody>
          <a:bodyPr/>
          <a:lstStyle/>
          <a:p>
            <a:r>
              <a:t>安全性的评估：</a:t>
            </a:r>
          </a:p>
        </p:txBody>
      </p:sp>
      <p:sp>
        <p:nvSpPr>
          <p:cNvPr id="6" name="Content Placeholder 5"/>
          <p:cNvSpPr>
            <a:spLocks noGrp="1"/>
          </p:cNvSpPr>
          <p:nvPr>
            <p:ph sz="half" idx="4"/>
          </p:nvPr>
        </p:nvSpPr>
        <p:spPr/>
        <p:txBody>
          <a:bodyPr/>
          <a:lstStyle/>
          <a:p>
            <a:r>
              <a:t>1. 安全性评估需要考虑指检过程中可能出现的并发症，如出血、感染、肠道穿孔等，以及患者的疼痛反应。</a:t>
            </a:r>
          </a:p>
          <a:p>
            <a:r>
              <a:t>2. 评估应包括对患者基础健康状况的全面考量，包括心血管系统、免疫系统等，以确保指检的安全性。</a:t>
            </a:r>
          </a:p>
          <a:p>
            <a:r>
              <a:t>3. 评估还应关注指检操作的技术规范，如检查前的准备、检查过程中的力度控制等。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指检定义与重要性</a:t>
            </a:r>
          </a:p>
        </p:txBody>
      </p:sp>
      <p:sp>
        <p:nvSpPr>
          <p:cNvPr id="3" name="Text Placeholder 2"/>
          <p:cNvSpPr>
            <a:spLocks noGrp="1"/>
          </p:cNvSpPr>
          <p:nvPr>
            <p:ph type="body" idx="1"/>
          </p:nvPr>
        </p:nvSpPr>
        <p:spPr/>
        <p:txBody>
          <a:bodyPr/>
          <a:lstStyle/>
          <a:p>
            <a:r>
              <a:t>风险管理与缓解策略：</a:t>
            </a:r>
          </a:p>
        </p:txBody>
      </p:sp>
      <p:sp>
        <p:nvSpPr>
          <p:cNvPr id="4" name="Content Placeholder 3"/>
          <p:cNvSpPr>
            <a:spLocks noGrp="1"/>
          </p:cNvSpPr>
          <p:nvPr>
            <p:ph sz="half" idx="2"/>
          </p:nvPr>
        </p:nvSpPr>
        <p:spPr/>
        <p:txBody>
          <a:bodyPr/>
          <a:lstStyle/>
          <a:p>
            <a:r>
              <a:t>1. 风险管理的首要任务是确保患者在指检过程中的舒适度和安全性，这需要医生具备高度的专业技能和临床经验。</a:t>
            </a:r>
          </a:p>
          <a:p>
            <a:r>
              <a:t>2. 缓解策略包括使用适当的润滑剂减少摩擦，采用温和的操作手法减轻患者的疼痛感，以及在必要时采取局部麻醉措施。</a:t>
            </a:r>
          </a:p>
          <a:p>
            <a:r>
              <a:t>3. 针对老年患者特有的身体状况，制定个性化的指检方案，并在检查前后做好充分的沟通和心理疏导。</a:t>
            </a:r>
          </a:p>
        </p:txBody>
      </p:sp>
      <p:sp>
        <p:nvSpPr>
          <p:cNvPr id="5" name="Text Placeholder 4"/>
          <p:cNvSpPr>
            <a:spLocks noGrp="1"/>
          </p:cNvSpPr>
          <p:nvPr>
            <p:ph type="body" idx="3"/>
          </p:nvPr>
        </p:nvSpPr>
        <p:spPr/>
        <p:txBody>
          <a:bodyPr/>
          <a:lstStyle/>
          <a:p>
            <a:r>
              <a:t>发展趋势与前沿技术：</a:t>
            </a:r>
          </a:p>
        </p:txBody>
      </p:sp>
      <p:sp>
        <p:nvSpPr>
          <p:cNvPr id="6" name="Content Placeholder 5"/>
          <p:cNvSpPr>
            <a:spLocks noGrp="1"/>
          </p:cNvSpPr>
          <p:nvPr>
            <p:ph sz="half" idx="4"/>
          </p:nvPr>
        </p:nvSpPr>
        <p:spPr/>
        <p:txBody>
          <a:bodyPr/>
          <a:lstStyle/>
          <a:p>
            <a:r>
              <a:t>1. 随着医疗技术的进步，指检也在逐步向数字化、智能化方向发展，例如使用电子直肠镜等设备提高检查的精确度。</a:t>
            </a:r>
          </a:p>
          <a:p>
            <a:r>
              <a:t>2. 人工智能技术在辅助诊断中的应用前景广阔，未来有可能通过数据分析和机器学习技术优化指检的诊断流程。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老年患者特点分析</a:t>
            </a:r>
          </a:p>
        </p:txBody>
      </p:sp>
      <p:sp>
        <p:nvSpPr>
          <p:cNvPr id="3" name="Subtitle 2"/>
          <p:cNvSpPr>
            <a:spLocks noGrp="1"/>
          </p:cNvSpPr>
          <p:nvPr>
            <p:ph type="subTitle" idx="1"/>
          </p:nvPr>
        </p:nvSpPr>
        <p:spPr/>
        <p:txBody>
          <a:bodyPr/>
          <a:lstStyle/>
          <a:p>
            <a:r>
              <a:t>指检在老年患者中的安全性评估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老年患者特点分析</a:t>
            </a:r>
          </a:p>
        </p:txBody>
      </p:sp>
      <p:sp>
        <p:nvSpPr>
          <p:cNvPr id="3" name="Text Placeholder 2"/>
          <p:cNvSpPr>
            <a:spLocks noGrp="1"/>
          </p:cNvSpPr>
          <p:nvPr>
            <p:ph type="body" idx="1"/>
          </p:nvPr>
        </p:nvSpPr>
        <p:spPr/>
        <p:txBody>
          <a:bodyPr/>
          <a:lstStyle/>
          <a:p>
            <a:r>
              <a:t>老年患者特点分析：</a:t>
            </a:r>
          </a:p>
        </p:txBody>
      </p:sp>
      <p:sp>
        <p:nvSpPr>
          <p:cNvPr id="4" name="Content Placeholder 3"/>
          <p:cNvSpPr>
            <a:spLocks noGrp="1"/>
          </p:cNvSpPr>
          <p:nvPr>
            <p:ph sz="half" idx="2"/>
          </p:nvPr>
        </p:nvSpPr>
        <p:spPr/>
        <p:txBody>
          <a:bodyPr/>
          <a:lstStyle/>
          <a:p>
            <a:r>
              <a:t>1. 生理机能退化：随着年龄的增长，老年人的生理机能逐渐退化，包括肌肉减少、骨密度降低、反应速度减慢等，这些都可能影响他们在接受指检时的耐受性和配合度。</a:t>
            </a:r>
          </a:p>
          <a:p>
            <a:r>
              <a:t>2. 慢性疾病多发：老年人往往伴随多种慢性疾病，如高血压、糖尿病、心脏病等，这些疾病可能会增加指检的风险或影响检查结果的正确解读。</a:t>
            </a:r>
          </a:p>
          <a:p>
            <a:r>
              <a:t>3. 药物使用复杂：老年患者的药物使用情况通常较为复杂，可能存在的药物相互作用可能影响指检的安全性和效果。</a:t>
            </a:r>
          </a:p>
          <a:p>
            <a:r>
              <a:t>4. 认知功能变化：部分老年人可能存在不同程度的认知功能障碍，这可能影响到他们对检查指令的理解和执行，从而影响指检的进行。</a:t>
            </a:r>
          </a:p>
          <a:p>
            <a:r>
              <a:t>5. 疼痛感知差异：由于年龄增长，老年人的痛觉神经传导速度可能发生变化，导致对疼痛的感知和反应与年轻人存在差异，这需要在实施指检时予以考虑。</a:t>
            </a:r>
          </a:p>
          <a:p>
            <a:r>
              <a:t>6. 社会心理因素：老年患者在面临医疗程序时可能会有更多的焦虑和恐惧，他们的心理状态也可能影响指检的过程和结果。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老年患者特点分析</a:t>
            </a:r>
          </a:p>
        </p:txBody>
      </p:sp>
      <p:sp>
        <p:nvSpPr>
          <p:cNvPr id="3" name="Text Placeholder 2"/>
          <p:cNvSpPr>
            <a:spLocks noGrp="1"/>
          </p:cNvSpPr>
          <p:nvPr>
            <p:ph type="body" idx="1"/>
          </p:nvPr>
        </p:nvSpPr>
        <p:spPr/>
        <p:txBody>
          <a:bodyPr/>
          <a:lstStyle/>
          <a:p>
            <a:r>
              <a:t>老年患者指检安全策略：</a:t>
            </a:r>
          </a:p>
        </p:txBody>
      </p:sp>
      <p:sp>
        <p:nvSpPr>
          <p:cNvPr id="4" name="Content Placeholder 3"/>
          <p:cNvSpPr>
            <a:spLocks noGrp="1"/>
          </p:cNvSpPr>
          <p:nvPr>
            <p:ph sz="half" idx="2"/>
          </p:nvPr>
        </p:nvSpPr>
        <p:spPr/>
        <p:txBody>
          <a:bodyPr/>
          <a:lstStyle/>
          <a:p>
            <a:r>
              <a:t>1. 个体化评估：针对每位老年患者进行详细的个体化评估，包括其生理状况、病史、药物使用情况以及心理状态等，以确保指检的安全性。</a:t>
            </a:r>
          </a:p>
          <a:p>
            <a:r>
              <a:t>2. 适应性训练：对于可能存在认知功能障碍的患者，可以通过适应性训练来提高他们对指检过程的配合度。</a:t>
            </a:r>
          </a:p>
          <a:p>
            <a:r>
              <a:t>3. 监护措施：在实施指检过程中，应密切监测老年患者的生命体征，并准备相应的急救设备以应对可能的突发情况。</a:t>
            </a:r>
          </a:p>
          <a:p>
            <a:r>
              <a:t>4. 疼痛管理：根据老年患者的疼痛感知差异，采取适当的疼痛管理措施，以提高指检的舒适度。</a:t>
            </a:r>
          </a:p>
          <a:p>
            <a:r>
              <a:t>5. 心理支持：为老年患者提供心理支持，帮助他们缓解焦虑和恐惧，以便更好地完成指检。</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指检安全性研究现状</a:t>
            </a:r>
          </a:p>
        </p:txBody>
      </p:sp>
      <p:sp>
        <p:nvSpPr>
          <p:cNvPr id="3" name="Subtitle 2"/>
          <p:cNvSpPr>
            <a:spLocks noGrp="1"/>
          </p:cNvSpPr>
          <p:nvPr>
            <p:ph type="subTitle" idx="1"/>
          </p:nvPr>
        </p:nvSpPr>
        <p:spPr/>
        <p:txBody>
          <a:bodyPr/>
          <a:lstStyle/>
          <a:p>
            <a:r>
              <a:t>指检在老年患者中的安全性评估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指检安全性研究现状</a:t>
            </a:r>
          </a:p>
        </p:txBody>
      </p:sp>
      <p:sp>
        <p:nvSpPr>
          <p:cNvPr id="3" name="Text Placeholder 2"/>
          <p:cNvSpPr>
            <a:spLocks noGrp="1"/>
          </p:cNvSpPr>
          <p:nvPr>
            <p:ph type="body" idx="1"/>
          </p:nvPr>
        </p:nvSpPr>
        <p:spPr/>
        <p:txBody>
          <a:bodyPr/>
          <a:lstStyle/>
          <a:p>
            <a:r>
              <a:t>指检安全性研究现状</a:t>
            </a:r>
          </a:p>
        </p:txBody>
      </p:sp>
      <p:sp>
        <p:nvSpPr>
          <p:cNvPr id="4" name="Content Placeholder 3"/>
          <p:cNvSpPr>
            <a:spLocks noGrp="1"/>
          </p:cNvSpPr>
          <p:nvPr>
            <p:ph sz="half" idx="2"/>
          </p:nvPr>
        </p:nvSpPr>
        <p:spPr/>
        <p:txBody>
          <a:bodyPr/>
          <a:lstStyle/>
          <a:p>
            <a:r>
              <a:t>1. 指检是一种简单且成本效益高的诊断方法，用于检测直肠和骨盆底部疾病，如癌症、炎症或疝气。尽管其操作简单，但在老年患者中可能存在一定风险，包括疼痛、出血和感染。因此，对指检的安全性进行评估是必要的。</a:t>
            </a:r>
          </a:p>
          <a:p>
            <a:r>
              <a:t>2. 目前的研究表明，指检对于大多数老年患者来说是安全的，但存在一定的个体差异。一些研究表明，患有严重心脏病、高血压或其他并发症的患者可能会因指检而引发不良反应。</a:t>
            </a:r>
          </a:p>
          <a:p>
            <a:r>
              <a:t>3. 为了降低指检的风险，医生通常会采取一系列预防措施，例如使用润滑剂以减少摩擦，以及确保操作过程轻柔以避免对患者造成不必要的伤害。此外，医生还会根据患者的具体情况（如年龄、病史和并发症）来决定是否进行指检。</a:t>
            </a:r>
          </a:p>
        </p:txBody>
      </p:sp>
      <p:sp>
        <p:nvSpPr>
          <p:cNvPr id="5" name="Text Placeholder 4"/>
          <p:cNvSpPr>
            <a:spLocks noGrp="1"/>
          </p:cNvSpPr>
          <p:nvPr>
            <p:ph type="body" idx="3"/>
          </p:nvPr>
        </p:nvSpPr>
        <p:spPr/>
        <p:txBody>
          <a:bodyPr/>
          <a:lstStyle/>
          <a:p>
            <a:r>
              <a:t>指检在老年患者中的应用</a:t>
            </a:r>
          </a:p>
        </p:txBody>
      </p:sp>
      <p:sp>
        <p:nvSpPr>
          <p:cNvPr id="6" name="Content Placeholder 5"/>
          <p:cNvSpPr>
            <a:spLocks noGrp="1"/>
          </p:cNvSpPr>
          <p:nvPr>
            <p:ph sz="half" idx="4"/>
          </p:nvPr>
        </p:nvSpPr>
        <p:spPr/>
        <p:txBody>
          <a:bodyPr/>
          <a:lstStyle/>
          <a:p>
            <a:r>
              <a:t>1. 指检在老年患者中的应用主要集中于早期发现和治疗直肠和骨盆底部疾病。由于老年患者往往更容易患上这些疾病，因此指检成为了一种重要的筛查工具。</a:t>
            </a:r>
          </a:p>
          <a:p>
            <a:r>
              <a:t>2. 然而，由于老年患者可能存在的并发症，指检的应用需要谨慎。医生需要在进行指检前充分了解患者的病史，并在操作过程中密切监测患者的反应。</a:t>
            </a:r>
          </a:p>
          <a:p>
            <a:r>
              <a:t>3. 随着医疗技术的发展，出现了一些替代指检的方法，如虚拟结肠镜和粪便DNA检测。这些方法可以在不进行物理接触的情况下检测直肠疾病，从而降低了在老年患者中的应用风险。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指检安全性研究现状</a:t>
            </a:r>
          </a:p>
        </p:txBody>
      </p:sp>
      <p:sp>
        <p:nvSpPr>
          <p:cNvPr id="3" name="Text Placeholder 2"/>
          <p:cNvSpPr>
            <a:spLocks noGrp="1"/>
          </p:cNvSpPr>
          <p:nvPr>
            <p:ph type="body" idx="1"/>
          </p:nvPr>
        </p:nvSpPr>
        <p:spPr/>
        <p:txBody>
          <a:bodyPr/>
          <a:lstStyle/>
          <a:p>
            <a:r>
              <a:t>指检与老年患者并发症的关系</a:t>
            </a:r>
          </a:p>
        </p:txBody>
      </p:sp>
      <p:sp>
        <p:nvSpPr>
          <p:cNvPr id="4" name="Content Placeholder 3"/>
          <p:cNvSpPr>
            <a:spLocks noGrp="1"/>
          </p:cNvSpPr>
          <p:nvPr>
            <p:ph sz="half" idx="2"/>
          </p:nvPr>
        </p:nvSpPr>
        <p:spPr/>
        <p:txBody>
          <a:bodyPr/>
          <a:lstStyle/>
          <a:p>
            <a:r>
              <a:t>1. 老年患者由于年龄增长，身体机能逐渐下降，可能伴有各种慢性疾病，如心脏病、高血压等，这些因素都可能增加指检过程中的风险。</a:t>
            </a:r>
          </a:p>
          <a:p>
            <a:r>
              <a:t>2. 研究发现，老年患者在指检后可能会出现心率加快、血压升高等症状，这可能是由于检查过程中的不适感引起的应激反应。</a:t>
            </a:r>
          </a:p>
          <a:p>
            <a:r>
              <a:t>3. 针对这一问题，研究者正在探索如何优化指检的操作技巧和流程，以降低老年患者的并发症风险。同时，也在研究如何通过药物治疗和心理干预等方式，减轻老年患者的应激反应。</a:t>
            </a:r>
          </a:p>
        </p:txBody>
      </p:sp>
      <p:sp>
        <p:nvSpPr>
          <p:cNvPr id="5" name="Text Placeholder 4"/>
          <p:cNvSpPr>
            <a:spLocks noGrp="1"/>
          </p:cNvSpPr>
          <p:nvPr>
            <p:ph type="body" idx="3"/>
          </p:nvPr>
        </p:nvSpPr>
        <p:spPr/>
        <p:txBody>
          <a:bodyPr/>
          <a:lstStyle/>
          <a:p>
            <a:r>
              <a:t>指检在老年患者中的风险管理</a:t>
            </a:r>
          </a:p>
        </p:txBody>
      </p:sp>
      <p:sp>
        <p:nvSpPr>
          <p:cNvPr id="6" name="Content Placeholder 5"/>
          <p:cNvSpPr>
            <a:spLocks noGrp="1"/>
          </p:cNvSpPr>
          <p:nvPr>
            <p:ph sz="half" idx="4"/>
          </p:nvPr>
        </p:nvSpPr>
        <p:spPr/>
        <p:txBody>
          <a:bodyPr/>
          <a:lstStyle/>
          <a:p>
            <a:r>
              <a:t>1. 指检在老年患者中的风险管理主要包括术前评估、术中监测和术后护理三个方面。术前评估主要是了解患者的病史和身体状况，判断是否适合进行指检。</a:t>
            </a:r>
          </a:p>
          <a:p>
            <a:r>
              <a:t>2. 术中监测是指在指检过程中，医生需要密切观察患者的生命体征变化，如出现异常应立即停止操作并采取相应措施。</a:t>
            </a:r>
          </a:p>
          <a:p>
            <a:r>
              <a:t>3. 术后护理主要是观察患者是否有出血、疼痛等不良反应，并给予相应的处理。同时，也需要教育患者如何正确应对可能出现的心理反应，如焦虑、恐惧等。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指检安全性研究现状</a:t>
            </a:r>
          </a:p>
        </p:txBody>
      </p:sp>
      <p:sp>
        <p:nvSpPr>
          <p:cNvPr id="3" name="Content Placeholder 2"/>
          <p:cNvSpPr>
            <a:spLocks noGrp="1"/>
          </p:cNvSpPr>
          <p:nvPr>
            <p:ph sz="half" idx="2"/>
          </p:nvPr>
        </p:nvSpPr>
        <p:spPr/>
        <p:txBody>
          <a:bodyPr/>
          <a:lstStyle/>
          <a:p>
            <a:r>
              <a:t>1. 指检在老年患者中的安全培训是提高指检安全性的重要环节。培训内容应包括指检的基本知识、操作步骤、注意事项以及并发症的处理方法。</a:t>
            </a:r>
          </a:p>
          <a:p>
            <a:r>
              <a:t>2. 培训对象主要是医生和护士，他们是在指检过程中直接与患者接触的人员，他们的操作水平和应急能力直接影响着指检的安全性。</a:t>
            </a:r>
          </a:p>
          <a:p>
            <a:r>
              <a:t>3. 培训方式可以采用理论授课、模拟操作和案例分析等多种形式，以提高培训效果。同时，也需要定期对医护人员进行复训，以确保他们的操作技能始终保持在最佳状态。</a:t>
            </a:r>
          </a:p>
        </p:txBody>
      </p:sp>
      <p:sp>
        <p:nvSpPr>
          <p:cNvPr id="4" name="Text Placeholder 3"/>
          <p:cNvSpPr>
            <a:spLocks noGrp="1"/>
          </p:cNvSpPr>
          <p:nvPr>
            <p:ph type="body" idx="3"/>
          </p:nvPr>
        </p:nvSpPr>
        <p:spPr/>
        <p:txBody>
          <a:bodyPr/>
          <a:lstStyle/>
          <a:p>
            <a:r>
              <a:t>指检在老年患者中的未来展望</a:t>
            </a:r>
          </a:p>
        </p:txBody>
      </p:sp>
      <p:sp>
        <p:nvSpPr>
          <p:cNvPr id="5" name="Content Placeholder 4"/>
          <p:cNvSpPr>
            <a:spLocks noGrp="1"/>
          </p:cNvSpPr>
          <p:nvPr>
            <p:ph sz="half" idx="4"/>
          </p:nvPr>
        </p:nvSpPr>
        <p:spPr/>
        <p:txBody>
          <a:bodyPr/>
          <a:lstStyle/>
          <a:p>
            <a:r>
              <a:t>1. 随着医学技术的不断发展，指检在老年患者中的应用将会更加安全、有效。例如，通过使用先进的润滑剂和无菌设备，可以降低指检过程中的感染风险。</a:t>
            </a:r>
          </a:p>
          <a:p>
            <a:r>
              <a:t>2. 同时，随着人工智能和大数据技术的发展，可以通过分析大量的临床数据，预测指检过程中可能出现的风险，并为医生提供个性化的操作建议。</a:t>
            </a:r>
          </a:p>
        </p:txBody>
      </p:sp>
      <p:sp>
        <p:nvSpPr>
          <p:cNvPr id="6" name="Text Placeholder 5"/>
          <p:cNvSpPr>
            <a:spLocks noGrp="1"/>
          </p:cNvSpPr>
          <p:nvPr>
            <p:ph type="body" idx="1"/>
          </p:nvPr>
        </p:nvSpPr>
        <p:spPr/>
        <p:txBody>
          <a:bodyPr/>
          <a:lstStyle/>
          <a:p>
            <a:r>
              <a:t>指检在老年患者中的安全培训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指检操作流程规范</a:t>
            </a:r>
          </a:p>
        </p:txBody>
      </p:sp>
      <p:sp>
        <p:nvSpPr>
          <p:cNvPr id="3" name="Subtitle 2"/>
          <p:cNvSpPr>
            <a:spLocks noGrp="1"/>
          </p:cNvSpPr>
          <p:nvPr>
            <p:ph type="subTitle" idx="1"/>
          </p:nvPr>
        </p:nvSpPr>
        <p:spPr/>
        <p:txBody>
          <a:bodyPr/>
          <a:lstStyle/>
          <a:p>
            <a:r>
              <a:t>指检在老年患者中的安全性评估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指检操作流程规范</a:t>
            </a:r>
          </a:p>
        </p:txBody>
      </p:sp>
      <p:sp>
        <p:nvSpPr>
          <p:cNvPr id="3" name="Text Placeholder 2"/>
          <p:cNvSpPr>
            <a:spLocks noGrp="1"/>
          </p:cNvSpPr>
          <p:nvPr>
            <p:ph type="body" idx="1"/>
          </p:nvPr>
        </p:nvSpPr>
        <p:spPr/>
        <p:txBody>
          <a:bodyPr/>
          <a:lstStyle/>
          <a:p>
            <a:r>
              <a:t>指检操作流程规范：</a:t>
            </a:r>
          </a:p>
        </p:txBody>
      </p:sp>
      <p:sp>
        <p:nvSpPr>
          <p:cNvPr id="4" name="Content Placeholder 3"/>
          <p:cNvSpPr>
            <a:spLocks noGrp="1"/>
          </p:cNvSpPr>
          <p:nvPr>
            <p:ph sz="half" idx="2"/>
          </p:nvPr>
        </p:nvSpPr>
        <p:spPr/>
        <p:txBody>
          <a:bodyPr/>
          <a:lstStyle/>
          <a:p>
            <a:r>
              <a:t>1. 准备阶段：确保检查室环境清洁，准备必要的医疗设备和个人防护用品。对老年患者进行充分的沟通，解释指检的目的和过程，以缓解其紧张情绪。</a:t>
            </a:r>
          </a:p>
          <a:p>
            <a:r>
              <a:t>2. 患者体位：指导患者采取适当的体位，如左侧卧位或膝胸位，以便于直肠的检查。确保患者的舒适度和安全性。</a:t>
            </a:r>
          </a:p>
          <a:p>
            <a:r>
              <a:t>3. 润滑与指套：使用足够的润滑剂涂抹在手指和指套上，以减少摩擦并降低患者的不适感。选择合适的指套尺寸，通常为2号或3号。</a:t>
            </a:r>
          </a:p>
          <a:p>
            <a:r>
              <a:t>4. 检查手法：医生应戴上指套，缓慢而稳定地插入直肠进行检查。注意力度的控制，避免对患者造成不必要的疼痛。</a:t>
            </a:r>
          </a:p>
          <a:p>
            <a:r>
              <a:t>5. 观察与记录：在检查过程中，医生需仔细观察直肠壁、前列腺（男性）或其他可能的异常结构，同时记录任何发现。</a:t>
            </a:r>
          </a:p>
          <a:p>
            <a:r>
              <a:t>6. 结束与护理：完成检查后，慢慢移除手指，给予患者必要的安抚。指导患者恢复至初始体位，并询问其感受。</a:t>
            </a:r>
          </a:p>
          <a:p>
            <a:r>
              <a:t>7. 后续处理：整理相关医疗设备，妥善处理使用过的指套和润滑剂，保持环境卫生。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指检操作流程规范</a:t>
            </a:r>
          </a:p>
        </p:txBody>
      </p:sp>
      <p:sp>
        <p:nvSpPr>
          <p:cNvPr id="3" name="Content Placeholder 2"/>
          <p:cNvSpPr>
            <a:spLocks noGrp="1"/>
          </p:cNvSpPr>
          <p:nvPr>
            <p:ph sz="half" idx="2"/>
          </p:nvPr>
        </p:nvSpPr>
        <p:spPr/>
        <p:txBody>
          <a:bodyPr/>
          <a:lstStyle/>
          <a:p>
            <a:r>
              <a:t>1. 沟通技巧：考虑到老年患者的心理特点，采用温和且耐心的沟通方式，确保他们理解并同意接受指检。</a:t>
            </a:r>
          </a:p>
          <a:p>
            <a:r>
              <a:t>2. 身体适应性：老年患者可能伴有骨质疏松等问题，操作时应特别注意力度和动作幅度，避免造成伤害。</a:t>
            </a:r>
          </a:p>
          <a:p>
            <a:r>
              <a:t>3. 并发症管理：对于有心脏病、高血压等慢性疾病的老年患者，应在检查前后密切监测其生命体征，并做好应急准备。</a:t>
            </a:r>
          </a:p>
          <a:p>
            <a:r>
              <a:t>4. 结果解读：老年患者的检查结果可能受到多种因素的影响，需要结合病史和其他临床资料综合判断。</a:t>
            </a:r>
          </a:p>
        </p:txBody>
      </p:sp>
      <p:sp>
        <p:nvSpPr>
          <p:cNvPr id="4" name="Text Placeholder 3"/>
          <p:cNvSpPr>
            <a:spLocks noGrp="1"/>
          </p:cNvSpPr>
          <p:nvPr>
            <p:ph type="body" idx="3"/>
          </p:nvPr>
        </p:nvSpPr>
        <p:spPr/>
        <p:txBody>
          <a:bodyPr/>
          <a:lstStyle/>
          <a:p>
            <a:r>
              <a:t>指检在老年患者中的应用价值：</a:t>
            </a:r>
          </a:p>
        </p:txBody>
      </p:sp>
      <p:sp>
        <p:nvSpPr>
          <p:cNvPr id="5" name="Content Placeholder 4"/>
          <p:cNvSpPr>
            <a:spLocks noGrp="1"/>
          </p:cNvSpPr>
          <p:nvPr>
            <p:ph sz="half" idx="4"/>
          </p:nvPr>
        </p:nvSpPr>
        <p:spPr/>
        <p:txBody>
          <a:bodyPr/>
          <a:lstStyle/>
          <a:p>
            <a:r>
              <a:t>1. 早期诊断：指检是发现直肠癌等直肠疾病的重要手段，对于老年患者来说，有助于实现早期诊断和治疗。</a:t>
            </a:r>
          </a:p>
          <a:p>
            <a:r>
              <a:t>2. 疾病监控：定期进行指检可以帮助监测老年患者直肠健康状况的变化，及时发现新出现的病变。</a:t>
            </a:r>
          </a:p>
          <a:p>
            <a:r>
              <a:t>3. 风险评估：通过指检可以评估老年患者手术或特殊治疗的风险，为其制定个性化的治疗方案。</a:t>
            </a:r>
          </a:p>
        </p:txBody>
      </p:sp>
      <p:sp>
        <p:nvSpPr>
          <p:cNvPr id="6" name="Text Placeholder 5"/>
          <p:cNvSpPr>
            <a:spLocks noGrp="1"/>
          </p:cNvSpPr>
          <p:nvPr>
            <p:ph type="body" idx="1"/>
          </p:nvPr>
        </p:nvSpPr>
        <p:spPr/>
        <p:txBody>
          <a:bodyPr/>
          <a:lstStyle/>
          <a:p>
            <a:r>
              <a:t>老年患者特殊性考量：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指检操作流程规范</a:t>
            </a:r>
          </a:p>
        </p:txBody>
      </p:sp>
      <p:sp>
        <p:nvSpPr>
          <p:cNvPr id="3" name="Text Placeholder 2"/>
          <p:cNvSpPr>
            <a:spLocks noGrp="1"/>
          </p:cNvSpPr>
          <p:nvPr>
            <p:ph type="body" idx="1"/>
          </p:nvPr>
        </p:nvSpPr>
        <p:spPr/>
        <p:txBody>
          <a:bodyPr/>
          <a:lstStyle/>
          <a:p>
            <a:r>
              <a:t>指检与其他检查方法的比较：</a:t>
            </a:r>
          </a:p>
        </p:txBody>
      </p:sp>
      <p:sp>
        <p:nvSpPr>
          <p:cNvPr id="4" name="Content Placeholder 3"/>
          <p:cNvSpPr>
            <a:spLocks noGrp="1"/>
          </p:cNvSpPr>
          <p:nvPr>
            <p:ph sz="half" idx="2"/>
          </p:nvPr>
        </p:nvSpPr>
        <p:spPr/>
        <p:txBody>
          <a:bodyPr/>
          <a:lstStyle/>
          <a:p>
            <a:r>
              <a:t>1. 成本效益：指检作为一种低成本、高可及性的检查方法，尤其适合资源有限的地区和老年患者群体。</a:t>
            </a:r>
          </a:p>
          <a:p>
            <a:r>
              <a:t>2. 便捷性与舒适性：相较于其他更为侵入性的检查方法，如结肠镜，指检具有更高的便捷性和患者接受度。</a:t>
            </a:r>
          </a:p>
          <a:p>
            <a:r>
              <a:t>3. 局限性：尽管指检具有一定的应用价值，但其视野受限，对于深部或微小的病变可能无法检出，因此需要与其他方法结合使用。</a:t>
            </a:r>
          </a:p>
        </p:txBody>
      </p:sp>
      <p:sp>
        <p:nvSpPr>
          <p:cNvPr id="5" name="Text Placeholder 4"/>
          <p:cNvSpPr>
            <a:spLocks noGrp="1"/>
          </p:cNvSpPr>
          <p:nvPr>
            <p:ph type="body" idx="3"/>
          </p:nvPr>
        </p:nvSpPr>
        <p:spPr/>
        <p:txBody>
          <a:bodyPr/>
          <a:lstStyle/>
          <a:p>
            <a:r>
              <a:t>指检的操作风险与防范：</a:t>
            </a:r>
          </a:p>
        </p:txBody>
      </p:sp>
      <p:sp>
        <p:nvSpPr>
          <p:cNvPr id="6" name="Content Placeholder 5"/>
          <p:cNvSpPr>
            <a:spLocks noGrp="1"/>
          </p:cNvSpPr>
          <p:nvPr>
            <p:ph sz="half" idx="4"/>
          </p:nvPr>
        </p:nvSpPr>
        <p:spPr/>
        <p:txBody>
          <a:bodyPr/>
          <a:lstStyle/>
          <a:p>
            <a:r>
              <a:t>1. 感染风险：严格遵守无菌操作规程，使用一次性指套和润滑剂，减少感染的风险。</a:t>
            </a:r>
          </a:p>
          <a:p>
            <a:r>
              <a:t>2. 肠道损伤：操作时要轻柔谨慎，避免粗暴动作导致肠道黏膜损伤。</a:t>
            </a:r>
          </a:p>
          <a:p>
            <a:r>
              <a:t>3. 心理影响：关注指检给老年患者带来的心理压力，并在检查后提供必要的心理支持。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https://d.book118.com/757160051200006045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指检定义与重要性</vt:lpstr>
      <vt:lpstr> 指检定义与重要性</vt:lpstr>
      <vt:lpstr> 指检定义与重要性</vt:lpstr>
      <vt:lpstr> 指检定义与重要性</vt:lpstr>
      <vt:lpstr> 老年患者特点分析</vt:lpstr>
      <vt:lpstr> 老年患者特点分析</vt:lpstr>
      <vt:lpstr> 老年患者特点分析</vt:lpstr>
      <vt:lpstr> 指检安全性研究现状</vt:lpstr>
      <vt:lpstr> 指检安全性研究现状</vt:lpstr>
      <vt:lpstr> 指检安全性研究现状</vt:lpstr>
      <vt:lpstr> 指检安全性研究现状</vt:lpstr>
      <vt:lpstr> 指检操作流程规范</vt:lpstr>
      <vt:lpstr> 指检操作流程规范</vt:lpstr>
      <vt:lpstr> 指检操作流程规范</vt:lpstr>
      <vt:lpstr> 指检操作流程规范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2024-09-20T21:03:08.314</cp:lastPrinted>
  <dcterms:created xsi:type="dcterms:W3CDTF">2024-09-20T13:03:08Z</dcterms:created>
  <dcterms:modified xsi:type="dcterms:W3CDTF">2024-09-20T13:03:10Z</dcterms:modified>
</cp:coreProperties>
</file>