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AF1DB-1080-4DD1-9218-06BE70189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D7024-D418-4A77-9B96-F267B46C2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52C6C-F087-49DC-8D7D-A797EAFCD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44E32-1B24-4391-B982-B4118FCCE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43A462-B7DB-448F-A15A-53F902092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F54DC7-FEE4-4D5E-B1A1-FCB3CE87A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16ACF9-CD47-4B5B-A0F3-1635CA394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0B26C-9BBD-4930-9B56-CE718B30A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00FBC-8D28-4CD4-BE65-4A509A788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CBBA5-0981-424E-BF86-6DA598CAF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2E295-3932-432F-BC99-5B5C2D5B3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601010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人力资源工作汇报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8D33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招聘与配置工作汇报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向领导层全面展示人力资源部门在过去一年的工作成果，分析存在的问题，并提出改进措施和建议。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随着企业规模的不断扩大和业务需求的日益增长，人力资源部门在企业中的地位和作用越来越重要。本次汇报旨在加强领导层对人力资源工作的了解和重视，促进部门与领导层之间的沟通和合作。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58" r="1685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包括招聘、培训、绩效管理、员工关系等各个方面的工作成果。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分析人力资源部门在工作中遇到的问题和困难，如招聘难度、员工培训不足、绩效管理不合理等。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提出针对存在问题的改进措施和建议，如优化招聘流程、加强员工培训、完善绩效管理制度等。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人力资源部门由招聘、培训、薪酬、绩效、员工关系等五个子部门组成，每个子部门下设具体岗位，形成完整的组织结构。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目前，人力资源部门共有员工XX人，其中招聘专员XX人，培训专员XX人，薪酬专员XX人，绩效专员XX人，员工关系专员XX人。员工队伍稳定，专业素质高。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部门组织结构和人员配置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人力资源部门的主要工作职责包括制定和执行公司的人力资源策略、招聘和选拔优秀员工、组织员工培训和发展、管理员工薪酬和福利、评估员工绩效以及维护良好的员工关系等。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人力资源部门的业务范围涵盖公司所有部门和岗位，包括招聘、培训、薪酬、绩效、员工关系等各个方面。同时，人力资源部门还负责协调和处理员工与公司之间的各种问题和纠纷。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工作职责和业务范围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24" r="224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工作重点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近期，人力资源部门的工作重点是优化招聘流程、提高培训效果、完善薪酬体系、加强绩效管理以及改善员工关系等。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人力资源部门的工作目标是提高员工满意度和忠诚度，降低员工流失率，提升公司整体绩效和竞争力。同时，人力资源部门还将致力于推动公司文化的建设和传播，营造良好的企业氛围。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近期工作重点和目标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招聘与配置工作汇报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根据公司战略和业务需求，制定了详细的招聘计划，包括招聘岗位、人数、任职要求、招聘渠道等。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通过校园招聘、社会招聘、内部推荐等多种渠道，积极寻找和吸引优秀人才。同时，优化招聘流程，提高招聘效率和质量。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招聘实施过程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对招聘结果进行了详细统计和分析，包括收到简历数、面试人数、录用人数等，为后续招聘工作提供参考。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招聘结果统计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招聘计划和实施情况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员工配置和优化情况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员工配置情况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根据公司战略和业务需求，对员工进行了合理配置，包括岗位调整、人员优化等。同时，关注员工个人发展，提供职业规划和晋升机会。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员工优化措施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针对员工绩效和能力情况，采取了多种优化措施，如培训、辅导、调岗等，帮助员工提升能力和适应公司发展需要。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员工流失率分析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对员工流失率进行了详细分析，找出了流失原因和改进措施，为降低员工流失率提供了有力支持。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通过对比招聘计划和实施结果，对招聘效果进行了客观评估。同时，关注员工绩效和表现，分析招聘质量对员工和公司的影响。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招聘成本统计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对招聘过程中的各项成本进行了详细统计和分析，包括招聘广告费用、面试官时间成本、员工薪酬福利等。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针对招聘过程中存在的问题和不足，提出了具体的改进措施和建议，如加大校园招聘力度、优化社会招聘渠道、提高面试效率等。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招聘成本和效果分析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培训与开发工作汇报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针对不同岗位和层级员工，设计了多样化的培训课程，包括技能培训、领导力培训、团队协作培训等。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培训实施情况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按照培训计划，有序开展了各项培训课程，确保了培训进度和质量。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根据企业战略和员工发展需求，制定了年度培训计划，明确了培训目标、内容、时间表和预算。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培训计划和实施情况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https://d.book118.com/757160101012006043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2024-09-16T17:40:37.939</cp:lastPrinted>
  <dcterms:created xsi:type="dcterms:W3CDTF">2024-09-16T09:40:37Z</dcterms:created>
  <dcterms:modified xsi:type="dcterms:W3CDTF">2024-09-16T09:40:40Z</dcterms:modified>
</cp:coreProperties>
</file>