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9C35C-17A7-47D9-943E-F6B2C32A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90805-B75E-47F0-894D-B19E8E1AE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03CBC-6B89-4C27-9602-479A979F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964C2-D1CC-4710-BA0F-E7052790D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F4C0B-6CAA-4CD6-890D-2DF0F9BB9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1E460-9167-40E4-8F49-6C17B6F2D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2A45A-7D1C-4953-B344-1EB586427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A45AD-6797-43A9-BD33-0004EE809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FD3EC-4ECD-46D9-9550-7FC1499DC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473BC-6542-4EBD-8419-1910AD68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5796D-84B5-4193-9953-F07EC5CB3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60112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春节行车安全法宝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春节行车后检查与维护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春节期间，大量人员返乡、旅游和走亲访友，导致道路车流量剧增，增加了行车风险。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春运期间车流量大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125" b="9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交通违法行为多发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春节期间可能出现雨雪、雾霾等恶劣天气，影响行车视线和路面状况，增加了行车难度和危险性。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春节期间，部分驾驶员可能因疲劳、酒驾、超速等原因违法行车，增加了交通事故的发生率。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春节交通特点及风险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安全行车是保障自身和他人的生命安全的重要措施，任何一次疏忽都可能造成无法挽回的后果。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维护家庭幸福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行车安全关系到家庭的幸福和安宁，一旦发生事故，将对家庭造成巨大的伤害和损失。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安全行车可以避免交通事故带来的经济损失，包括车辆维修、赔偿损失等费用。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40" r="594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15" r="13415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76" r="2147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分析春节期间行车安全面临的挑战和风险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提供春节安全行车的实用技巧和建议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强调驾驶员的素质和责任对行车安全的影响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介绍一些辅助行车安全的装备和技术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本节内容安排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车辆检查与保养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刹车系统检查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灯光检查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确认刹车盘、刹车片完好，无磨损现象。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车灯工作正常，无损坏或老化现象。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发动机检查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轮胎检查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雨刷检查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确保发动机运转正常，无漏油、漏水现象。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轮胎气压、磨损情况正常，无损坏或裂纹。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雨刷完好，无老化或损坏现象。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65" r="2126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选择最佳路线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根据出行目的和地点，选择最佳路线，避开拥堵路段。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熟悉路线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提前熟悉路线，了解途经的路口、桥梁、隧道等关键点。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路况查询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实时关注路况信息，了解道路施工、事故等情况，以便及时调整路线。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路线规划与熟悉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出行前确保驾驶员充分休息，避免疲劳驾驶。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休息充足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保持平和心态，不情绪化驾驶，避免因小摩擦发生冲突。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出行前不宜过度饮食，避免因胃部不适影响驾驶。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饮食合理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驾驶员状态调整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春节行车中注意事项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2" r="28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95" r="328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在行驶过程中，应保持与前车的安全距离，以防突发情况时无法及时刹车。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春节期间道路交通流量大，驾驶员应合理控制车速，避免超速行驶。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控制车速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保持车距与车速控制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驾驶员应严格遵守交通规则，如限速、禁停、禁掉头等规定。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驾驶员应遵守交通信号灯，确保行车安全。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遵守交通规则与信号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遵守信号灯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https://d.book118.com/757160112041006030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2024-09-01T19:45:20.262</cp:lastPrinted>
  <dcterms:created xsi:type="dcterms:W3CDTF">2024-09-01T11:45:20Z</dcterms:created>
  <dcterms:modified xsi:type="dcterms:W3CDTF">2024-09-01T11:45:22Z</dcterms:modified>
</cp:coreProperties>
</file>