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1FC7F-95F0-4648-BCCF-2CB2BB8F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3990-51F1-4FD4-828B-C3A5DBB2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44DF5-CB49-4F6D-86B2-CBFA8E6FE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328C2-6F12-4382-978E-3EDA7896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E26CF-812F-4C5A-BA3C-BA3F6ACD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ACFC0-7BD5-4548-A57F-7E4E2B9B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3BEC7-E99B-4B33-A965-2BADA993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978ED-1E8A-4302-9507-20BECA564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B9A69-0F42-465F-B7A0-2ED12D465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D7A3-0D0F-4EDB-8794-80AE2C47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A35B1-647D-4792-8E1F-FAE8462A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0122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ERC术后护理课件PPT\n## 1.ERCP手术的基本概念与原理\n### 1.1ERCP手术的定义与发展历程\n### 1.2ERCP手术的适应症与禁忌症\n### 1.3ERCP手术的基本步骤与操作流程\n## 2.ERCP手术后的常见并发症\n### 2.1术后出血的原因与处理方法\n### 2.2术后胰腺炎的预防与治疗\n### 2.3术后胆道感染的诊断与治疗\n## 3.ERCP手术后的护理措施\n### 3.1术后患者的观察与监测\n### 3.2术后患者的饮食与营养指导\n### 3.3术后患者的药物治疗与护理\n## 4.ERCP手术后的康复指导\n### 4.1术后患者的康复锻炼与运动\n### 4.2术后患者的生活习惯调整与心理疏导\n### 4.3术后患者的定期复查与随访\n## 5.ERCP手术后的护理案例分析\n### 5.1术后出血的护理案例分析\n### 5.2术后胰腺炎的护理案例分析\n### 5.3术后胆道感染的护理案例分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ERC术后护理课件PPT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100"/>
              <a:t>ERCP手术的基本概念与原理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ERCP手术的定义与发展历程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ERCP手术（内镜逆行胰胆管造影术）是一种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通过内镜进入胰胆管进行造影和治疗的手术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1970年代起源于日本，后来在全球范围内得到广泛应用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ERCP手术的主要目的是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诊断和治疗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胰胆管疾病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诊断胰胆管的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狭窄、结石、肿瘤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治疗胰胆管的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结石、狭窄、肿瘤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等疾病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ERCP手术的发展历程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1970年代：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内镜逆行胰胆管造影术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的诞生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1980年代：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内镜乳头括约肌切开术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1990年代：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内镜鼻胆管引流术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21世纪：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内镜胆道支架植入术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的普及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ERCP手术的适应症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胰胆管的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结石、狭窄、肿瘤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胰腺炎、胆管炎、黄疸等疾病的诊断和治疗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胰胆管手术后的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复查和治疗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ERCP手术的禁忌症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严重的心血管疾病、肺部疾病、肾脏疾病等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上消化道出血、胃十二指肠溃疡等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严重的肝功能不全、凝血功能障碍等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妊娠期、哺乳期妇女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ERCP手术的适应症与禁忌症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ERCP手术的基本步骤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内镜插入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：将内镜经口插入胃、十二指肠，到达胰胆管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胰胆管造影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：通过内镜注入造影剂，显示胰胆管的影像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诊断与治疗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：根据造影结果，进行诊断和治疗操作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内镜取出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：将内镜取出，结束手术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ERCP手术的操作流程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病人准备：空腹、禁食、清洁口腔等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麻醉：局部麻醉或全身麻醉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内镜插入：经口插入内镜，找到胰胆管入口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胰胆管造影：注入造影剂，显示胰胆管影像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诊断与治疗：根据造影结果，进行诊断和治疗操作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内镜取出：将内镜取出，结束手术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观察与护理：术后观察病人的生命体征，进行护理</a:t>
            </a:r>
            <a:endParaRPr/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ERCP手术的基本步骤与操作流程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ERCP手术后的常见并发症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术后出血的原因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内镜操作损伤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：内镜操作过程中损伤胰胆管、血管等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：患者存在凝血功能障碍，导致出血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：术后发生胰腺炎，引起出血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术后出血的处理方法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：给予止血药物、输血、补充凝血因子等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：再次内镜检查，找到出血部位，进行止血治疗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：对于内科和内镜治疗无效的出血，进行手术治疗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术后出血的原因与处理方法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术后胰腺炎的预防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：评估患者的胰腺功能，选择合适的手术方式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：轻柔操作，避免损伤胰腺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：密切观察患者的胰腺功能，给予药物治疗和护理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术后胰腺炎的治疗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：给予抗炎、抑酶、镇痛等药物治疗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：对于胆源性胰腺炎，可行内镜鼻胆管引流术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：对于严重的胰腺炎，进行手术治疗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术后胰腺炎的预防与治疗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术后胆道感染的诊断与治疗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术后胆道感染的诊断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：患者出现黄疸、发热、腹痛等症状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：血常规、肝功能、胆红素等指标异常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：B超、CT、MRI等检查显示胆道感染征象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术后胆道感染的治疗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：给予敏感抗生素治疗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内镜治疗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：对于胆道结石或狭窄，可行内镜胆道取石术或扩张术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：对于严重的胆道感染，进行手术治疗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ERCP手术后的护理措施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术后患者的观察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：观察患者的心率、血压、呼吸等生命体征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：观察患者的腹部有无胀痛、压痛等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：观察患者的引流物颜色、量、性质等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术后患者的监测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：定期检查患者的血常规，观察白细胞、血小板等指标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：定期检查患者的肝功能，观察胆红素、转氨酶等指标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：定期进行B超、CT、MRI等检查，观察胰胆管情况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术后患者的观察与监测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https://d.book118.com/757160122145006041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ERC术后护理课件PPT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2024-09-14T17:47:12.863</cp:lastPrinted>
  <dcterms:created xsi:type="dcterms:W3CDTF">2024-09-14T09:47:12Z</dcterms:created>
  <dcterms:modified xsi:type="dcterms:W3CDTF">2024-09-14T09:47:14Z</dcterms:modified>
</cp:coreProperties>
</file>