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4F229-46D6-404C-A2D4-302F3008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4E6E0-AF81-4A92-A476-BD1B0016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B67EA-6953-4239-B604-8C792A321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BA968-6A5F-4CDF-85D7-2D9BDDE8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F299B-5B29-44C8-8E8F-9D64B3AD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EF98F-6E63-415F-85AC-321B5484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886D4B-28E1-4959-BF56-E0385EFD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F83D6-652F-4B7D-B52C-71D0C197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5BE02-8878-485E-8BB5-3C2ED3A08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916D8-77E6-4624-A633-6A7DC176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CD683-E6D4-4BEE-A528-82450995A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01310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冬季呼吸道疾病的个体与集体防护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学校和幼儿园防护策略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社会层面共同参与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62" r="268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包括感冒、流感、喉炎、支气管炎、肺炎等。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咳嗽、打喷嚏、鼻塞、流涕、喉咙痛、发热、寒战、全身乏力等。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主要由病毒或细菌感染引起，如流感病毒、鼻病毒、呼吸道合胞病毒等。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寒冷干燥的气候、室内通风不良、免疫力下降、接触感染源等。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减轻症状严重程度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通过预防措施，可以减少与感染源的接触，从而降低感染风险。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即使感染，有效的预防措施也能减轻症状的严重程度，缩短病程。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对于老人、儿童、孕妇等易感人群，预防措施尤为重要，能显著降低并发症的发生率。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每天保证7-9小时的睡眠，有助于增强免疫力，减少感染风险。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多摄入富含蛋白质、维生素和矿物质的食物，如鱼、肉、蛋、奶、豆类、新鲜蔬菜和水果等。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进行适量的有氧运动，如散步、慢跑、瑜伽等，可以提高身体免疫力，增强抵抗力。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保暖措施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根据天气变化及时增添衣物，避免着凉感冒，降低呼吸道感染的风险。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吸烟和过量饮酒会对呼吸系统造成损害，增加感染呼吸道疾病的风险，应尽量避免。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定期开窗通风，保持室内空气流通，有助于减少病毒在室内传播的风险。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用肥皂和流动水洗手至少20秒，或使用含有至少60%酒精的洗手液，以减少手部细菌和病毒的传播。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在公共场所或人员密集场所佩戴口罩，可以有效减少呼吸道飞沫传播的风险。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尽量减少用手触摸眼睛、鼻子和嘴巴等部位，以降低感染风险。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加强室内通风换气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定期开窗通风，增加室内新鲜空气含量，降低病毒传播风险。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控制室内温度和湿度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保持适宜的室内温度和湿度，有助于减少病毒存活和传播。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避免人员密集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合理安排人员活动，避免人员过度密集，减少病毒传播机会。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对公共区域如走廊、楼梯、电梯等进行定期清洁和消毒，消除病毒污染源。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选择对病毒有良好杀灭效果的消毒剂，确保消毒效果。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使用有效消毒剂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在使用消毒剂时，要注意安全使用，避免对人体和环境造成危害。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注意消毒安全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定期消毒公共区域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https://d.book118.com/757160131006006043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2024-09-16T16:18:52.926</cp:lastPrinted>
  <dcterms:created xsi:type="dcterms:W3CDTF">2024-09-16T08:18:52Z</dcterms:created>
  <dcterms:modified xsi:type="dcterms:W3CDTF">2024-09-16T08:18:55Z</dcterms:modified>
</cp:coreProperties>
</file>