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gif" ContentType="image/gi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  <p:sldMasterId id="21474836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524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image" Target="../media/image19.png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4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0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4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slideMaster" Target="../slideMasters/slideMaster3.xml" /><Relationship Id="rId2" Type="http://schemas.openxmlformats.org/officeDocument/2006/relationships/image" Target="file:///C:\Users\1V994W2\PycharmProjects\PPT_Background_Generation\pic_temp\0_pic_quater_left_up.png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135.xml" /><Relationship Id="rId5" Type="http://schemas.openxmlformats.org/officeDocument/2006/relationships/image" Target="file:///C:\Users\1V994W2\PycharmProjects\PPT_Background_Generation\pic_temp\1_pic_quater_right_up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1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image" Target="../media/image3.jpeg" /><Relationship Id="rId22" Type="http://schemas.openxmlformats.org/officeDocument/2006/relationships/tags" Target="../tags/tag187.xml" /><Relationship Id="rId23" Type="http://schemas.openxmlformats.org/officeDocument/2006/relationships/tags" Target="../tags/tag188.xml" /><Relationship Id="rId24" Type="http://schemas.openxmlformats.org/officeDocument/2006/relationships/tags" Target="../tags/tag189.xml" /><Relationship Id="rId25" Type="http://schemas.openxmlformats.org/officeDocument/2006/relationships/tags" Target="../tags/tag190.xml" /><Relationship Id="rId26" Type="http://schemas.openxmlformats.org/officeDocument/2006/relationships/tags" Target="../tags/tag191.xml" /><Relationship Id="rId27" Type="http://schemas.openxmlformats.org/officeDocument/2006/relationships/slideMaster" Target="../slideMasters/slideMaster3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AC5927F-9990-47F6-8FA9-65FFC5246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31ACD66-6F49-451C-A759-362EE18C9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1C3AAE4-1D80-4274-838B-1F48ED811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C44D94E-18A7-4478-A925-1FBF37299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B8E5A769-B29C-4F52-A3CB-47137B2E2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35646BF9-B23D-487F-A2DA-CD6EDC9BC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C51C187E-E277-41D1-A726-12E943E85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8B16728-D4AF-422D-8B45-7A42F57C1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4338055-B1D3-4049-A6F3-CEBB97B0D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BAEE269-026E-4BAB-AC9E-D124FD2B2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A34D951-8936-4611-AE47-774656BAF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914400" y="2130425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63084" y="4406900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963084" y="2906713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0"/>
            <a:ext cx="53848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9600" y="2174875"/>
            <a:ext cx="5386917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93367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3367" y="2174875"/>
            <a:ext cx="5389033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766733" y="273050"/>
            <a:ext cx="6815667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09600" y="1435100"/>
            <a:ext cx="4011084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389717" y="480060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2389717" y="612775"/>
            <a:ext cx="73152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2389717" y="5367338"/>
            <a:ext cx="73152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839200" y="274638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09600" y="274638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0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 preserve="1">
  <p:cSld name="标题和图示或组织结构图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SmartArt 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1" y="443257"/>
            <a:ext cx="10852237" cy="441918"/>
          </a:xfrm>
        </p:spPr>
        <p:txBody>
          <a:bodyPr vert="horz" wrap="square" lIns="90170" tIns="46990" rIns="90170" bIns="4699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1" y="952790"/>
            <a:ext cx="10852237" cy="5388346"/>
          </a:xfrm>
        </p:spPr>
        <p:txBody>
          <a:bodyPr vert="horz" wrap="square" lIns="90170" tIns="46990" rIns="90170" bIns="4699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3715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845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6615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199515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178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79741" y="6349849"/>
            <a:ext cx="2700000" cy="316767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49"/>
            <a:ext cx="3960000" cy="316767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49"/>
            <a:ext cx="2700000" cy="316767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79741" y="6349849"/>
            <a:ext cx="2700000" cy="316767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49849"/>
            <a:ext cx="3960000" cy="316767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49849"/>
            <a:ext cx="2700000" cy="316767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1" cy="523308"/>
          </a:xfrm>
          <a:prstGeom prst="rect">
            <a:avLst/>
          </a:prstGeom>
        </p:spPr>
      </p:pic>
      <p:pic>
        <p:nvPicPr>
          <p:cNvPr id="6" name="图片 5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09" y="0"/>
            <a:ext cx="720091" cy="5233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69881" y="443253"/>
            <a:ext cx="10852237" cy="441918"/>
          </a:xfrm>
        </p:spPr>
        <p:txBody>
          <a:bodyPr wrap="square"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79741" y="6349849"/>
            <a:ext cx="2700000" cy="316767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49849"/>
            <a:ext cx="3960000" cy="316767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49849"/>
            <a:ext cx="2700000" cy="316767"/>
          </a:xfrm>
        </p:spPr>
        <p:txBody>
          <a:bodyPr wrap="square">
            <a:normAutofit/>
          </a:bodyPr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Text Box 6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912284" y="1702236"/>
            <a:ext cx="4142317" cy="3683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ctrTitle" sz="quarter"/>
            <p:custDataLst>
              <p:tags r:id="rId3"/>
            </p:custDataLst>
          </p:nvPr>
        </p:nvSpPr>
        <p:spPr>
          <a:xfrm>
            <a:off x="815413" y="1798217"/>
            <a:ext cx="10871200" cy="670321"/>
          </a:xfrm>
        </p:spPr>
        <p:txBody>
          <a:bodyPr/>
          <a:lstStyle>
            <a:lvl1pPr algn="ctr">
              <a:defRPr sz="3195">
                <a:latin typeface="华文细黑" panose="02010600040101010101" pitchFamily="2" charset="-122"/>
                <a:ea typeface="华文细黑" panose="02010600040101010101" pitchFamily="2" charset="-122"/>
              </a:defRPr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ubTitle" sz="quarter" idx="1"/>
            <p:custDataLst>
              <p:tags r:id="rId4"/>
            </p:custDataLst>
          </p:nvPr>
        </p:nvSpPr>
        <p:spPr>
          <a:xfrm>
            <a:off x="1871531" y="3141040"/>
            <a:ext cx="8534400" cy="532874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>
                <a:latin typeface="华文新魏" panose="02010800040101010101" pitchFamily="2" charset="-122"/>
                <a:ea typeface="华文新魏" panose="02010800040101010101" pitchFamily="2" charset="-122"/>
              </a:defRPr>
            </a:lvl1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11" name="Rectangle 8"/>
          <p:cNvSpPr>
            <a:spLocks noGrp="1" noChangeArrowheads="1"/>
          </p:cNvSpPr>
          <p:nvPr>
            <p:ph type="ftr" sz="quarter" idx="3"/>
            <p:custDataLst>
              <p:tags r:id="rId5"/>
            </p:custDataLst>
          </p:nvPr>
        </p:nvSpPr>
        <p:spPr bwMode="auto">
          <a:xfrm>
            <a:off x="4165600" y="6244350"/>
            <a:ext cx="3860800" cy="475781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" name="Rectangle 9"/>
          <p:cNvSpPr>
            <a:spLocks noGrp="1" noChangeArrowheads="1"/>
          </p:cNvSpPr>
          <p:nvPr>
            <p:ph type="sldNum" sz="quarter" idx="4"/>
            <p:custDataLst>
              <p:tags r:id="rId6"/>
            </p:custDataLst>
          </p:nvPr>
        </p:nvSpPr>
        <p:spPr bwMode="auto">
          <a:xfrm>
            <a:off x="8737600" y="6244350"/>
            <a:ext cx="2844800" cy="475781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z="1400" strike="noStrike" noProof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5" name="矩形 14"/>
          <p:cNvSpPr/>
          <p:nvPr userDrawn="1">
            <p:custDataLst>
              <p:tags r:id="rId2"/>
            </p:custDataLst>
          </p:nvPr>
        </p:nvSpPr>
        <p:spPr>
          <a:xfrm>
            <a:off x="0" y="1"/>
            <a:ext cx="12192000" cy="72661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015"/>
          </a:p>
        </p:txBody>
      </p:sp>
      <p:sp>
        <p:nvSpPr>
          <p:cNvPr id="20" name="Rectangle 8"/>
          <p:cNvSpPr>
            <a:spLocks noChangeArrowheads="1"/>
          </p:cNvSpPr>
          <p:nvPr userDrawn="1">
            <p:custDataLst>
              <p:tags r:id="rId3"/>
            </p:custDataLst>
          </p:nvPr>
        </p:nvSpPr>
        <p:spPr bwMode="auto">
          <a:xfrm>
            <a:off x="1039224" y="21793"/>
            <a:ext cx="11152776" cy="704820"/>
          </a:xfrm>
          <a:prstGeom prst="rect">
            <a:avLst/>
          </a:prstGeom>
          <a:gradFill flip="none" rotWithShape="1">
            <a:gsLst>
              <a:gs pos="0">
                <a:srgbClr val="90B743"/>
              </a:gs>
              <a:gs pos="49000">
                <a:srgbClr val="BDD48F">
                  <a:alpha val="73000"/>
                </a:srgbClr>
              </a:gs>
              <a:gs pos="75000">
                <a:schemeClr val="bg1"/>
              </a:gs>
            </a:gsLst>
            <a:lin ang="3600000" scaled="0"/>
          </a:gradFill>
          <a:ln w="9525" algn="ctr">
            <a:noFill/>
            <a:miter lim="800000"/>
          </a:ln>
        </p:spPr>
        <p:txBody>
          <a:bodyPr lIns="91435" tIns="45717" rIns="91435" bIns="4571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68453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175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</a:rPr>
              <a:t>     </a:t>
            </a:r>
            <a:r>
              <a:rPr kumimoji="0" lang="zh-CN" altLang="en-US" sz="3000" b="1" i="0" u="none" strike="noStrike" kern="0" cap="none" spc="0" normalizeH="0" baseline="0" noProof="0" smtClean="0">
                <a:ln>
                  <a:noFill/>
                </a:ln>
                <a:solidFill>
                  <a:srgbClr val="1777AD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目录</a:t>
            </a:r>
            <a:endParaRPr kumimoji="0" lang="en-US" altLang="zh-CN" sz="3000" b="1" i="0" u="none" strike="noStrike" kern="0" cap="none" spc="0" normalizeH="0" baseline="0" noProof="0">
              <a:ln>
                <a:noFill/>
              </a:ln>
              <a:solidFill>
                <a:srgbClr val="1777AD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grpSp>
        <p:nvGrpSpPr>
          <p:cNvPr id="21" name="组合 20"/>
          <p:cNvGrpSpPr/>
          <p:nvPr userDrawn="1">
            <p:custDataLst>
              <p:tags r:id="rId4"/>
            </p:custDataLst>
          </p:nvPr>
        </p:nvGrpSpPr>
        <p:grpSpPr>
          <a:xfrm rot="16200000">
            <a:off x="405951" y="-405951"/>
            <a:ext cx="726613" cy="1538516"/>
            <a:chOff x="864588" y="360039"/>
            <a:chExt cx="477973" cy="861085"/>
          </a:xfrm>
          <a:solidFill>
            <a:srgbClr val="8FD3CD"/>
          </a:solidFill>
        </p:grpSpPr>
        <p:sp>
          <p:nvSpPr>
            <p:cNvPr id="22" name="矩形 21"/>
            <p:cNvSpPr/>
            <p:nvPr>
              <p:custDataLst>
                <p:tags r:id="rId5"/>
              </p:custDataLst>
            </p:nvPr>
          </p:nvSpPr>
          <p:spPr>
            <a:xfrm>
              <a:off x="872944" y="360039"/>
              <a:ext cx="469617" cy="548680"/>
            </a:xfrm>
            <a:prstGeom prst="rect">
              <a:avLst/>
            </a:prstGeom>
            <a:solidFill>
              <a:srgbClr val="F8A5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rgbClr val="1777AB"/>
                </a:solidFill>
              </a:endParaRPr>
            </a:p>
          </p:txBody>
        </p:sp>
        <p:sp>
          <p:nvSpPr>
            <p:cNvPr id="23" name="等腰三角形 22"/>
            <p:cNvSpPr/>
            <p:nvPr>
              <p:custDataLst>
                <p:tags r:id="rId6"/>
              </p:custDataLst>
            </p:nvPr>
          </p:nvSpPr>
          <p:spPr>
            <a:xfrm rot="10800000">
              <a:off x="864588" y="944927"/>
              <a:ext cx="477973" cy="276197"/>
            </a:xfrm>
            <a:prstGeom prst="triangle">
              <a:avLst/>
            </a:prstGeom>
            <a:solidFill>
              <a:srgbClr val="F8A5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rgbClr val="1777AB"/>
                </a:solidFill>
              </a:endParaRPr>
            </a:p>
          </p:txBody>
        </p:sp>
      </p:grpSp>
      <p:cxnSp>
        <p:nvCxnSpPr>
          <p:cNvPr id="24" name="直接连接符 23"/>
          <p:cNvCxnSpPr/>
          <p:nvPr userDrawn="1">
            <p:custDataLst>
              <p:tags r:id="rId7"/>
            </p:custDataLst>
          </p:nvPr>
        </p:nvCxnSpPr>
        <p:spPr>
          <a:xfrm flipV="1">
            <a:off x="2444" y="783675"/>
            <a:ext cx="12189556" cy="8229"/>
          </a:xfrm>
          <a:prstGeom prst="line">
            <a:avLst/>
          </a:prstGeom>
          <a:ln w="127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 userDrawn="1">
            <p:custDataLst>
              <p:tags r:id="rId8"/>
            </p:custDataLst>
          </p:nvPr>
        </p:nvCxnSpPr>
        <p:spPr>
          <a:xfrm flipV="1">
            <a:off x="2444" y="753524"/>
            <a:ext cx="12189556" cy="8229"/>
          </a:xfrm>
          <a:prstGeom prst="line">
            <a:avLst/>
          </a:prstGeom>
          <a:ln w="12700">
            <a:solidFill>
              <a:srgbClr val="1777A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肘形连接符 25"/>
          <p:cNvCxnSpPr/>
          <p:nvPr userDrawn="1">
            <p:custDataLst>
              <p:tags r:id="rId9"/>
            </p:custDataLst>
          </p:nvPr>
        </p:nvCxnSpPr>
        <p:spPr>
          <a:xfrm rot="5400000">
            <a:off x="108668" y="95872"/>
            <a:ext cx="723528" cy="564401"/>
          </a:xfrm>
          <a:prstGeom prst="bentConnector3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肘形连接符 26"/>
          <p:cNvCxnSpPr/>
          <p:nvPr userDrawn="1">
            <p:custDataLst>
              <p:tags r:id="rId10"/>
            </p:custDataLst>
          </p:nvPr>
        </p:nvCxnSpPr>
        <p:spPr>
          <a:xfrm rot="10800000" flipV="1">
            <a:off x="188232" y="203856"/>
            <a:ext cx="739398" cy="535976"/>
          </a:xfrm>
          <a:prstGeom prst="bentConnector3">
            <a:avLst/>
          </a:prstGeom>
          <a:ln w="25400">
            <a:solidFill>
              <a:srgbClr val="1777A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组合 38"/>
          <p:cNvGrpSpPr/>
          <p:nvPr userDrawn="1">
            <p:custDataLst>
              <p:tags r:id="rId11"/>
            </p:custDataLst>
          </p:nvPr>
        </p:nvGrpSpPr>
        <p:grpSpPr>
          <a:xfrm>
            <a:off x="4584065" y="1337310"/>
            <a:ext cx="5965190" cy="927735"/>
            <a:chOff x="4647137" y="1379852"/>
            <a:chExt cx="5965371" cy="1231969"/>
          </a:xfrm>
        </p:grpSpPr>
        <p:sp>
          <p:nvSpPr>
            <p:cNvPr id="40" name="圆角矩形 39"/>
            <p:cNvSpPr/>
            <p:nvPr userDrawn="1">
              <p:custDataLst>
                <p:tags r:id="rId12"/>
              </p:custDataLst>
            </p:nvPr>
          </p:nvSpPr>
          <p:spPr>
            <a:xfrm>
              <a:off x="4647137" y="1615710"/>
              <a:ext cx="5965371" cy="996111"/>
            </a:xfrm>
            <a:prstGeom prst="round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58000">
                  <a:schemeClr val="bg1"/>
                </a:gs>
                <a:gs pos="100000">
                  <a:schemeClr val="bg1"/>
                </a:gs>
              </a:gsLst>
              <a:lin ang="5400000" scaled="0"/>
            </a:gradFill>
            <a:ln w="57150" cap="rnd">
              <a:solidFill>
                <a:srgbClr val="F8A502"/>
              </a:solidFill>
              <a:miter lim="800000"/>
            </a:ln>
            <a:effectLst>
              <a:outerShdw blurRad="50800" dist="38100" dir="2700000" sx="101000" sy="101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41" name="任意多边形 40"/>
            <p:cNvSpPr/>
            <p:nvPr userDrawn="1">
              <p:custDataLst>
                <p:tags r:id="rId13"/>
              </p:custDataLst>
            </p:nvPr>
          </p:nvSpPr>
          <p:spPr>
            <a:xfrm>
              <a:off x="4978170" y="1379852"/>
              <a:ext cx="1026128" cy="1022881"/>
            </a:xfrm>
            <a:custGeom>
              <a:gdLst>
                <a:gd name="connsiteX0" fmla="*/ 118536 w 1026128"/>
                <a:gd name="connsiteY0" fmla="*/ 0 h 1022881"/>
                <a:gd name="connsiteX1" fmla="*/ 592664 w 1026128"/>
                <a:gd name="connsiteY1" fmla="*/ 0 h 1022881"/>
                <a:gd name="connsiteX2" fmla="*/ 638804 w 1026128"/>
                <a:gd name="connsiteY2" fmla="*/ 9315 h 1022881"/>
                <a:gd name="connsiteX3" fmla="*/ 657103 w 1026128"/>
                <a:gd name="connsiteY3" fmla="*/ 21653 h 1022881"/>
                <a:gd name="connsiteX4" fmla="*/ 663272 w 1026128"/>
                <a:gd name="connsiteY4" fmla="*/ 21398 h 1022881"/>
                <a:gd name="connsiteX5" fmla="*/ 1026128 w 1026128"/>
                <a:gd name="connsiteY5" fmla="*/ 181055 h 1022881"/>
                <a:gd name="connsiteX6" fmla="*/ 711200 w 1026128"/>
                <a:gd name="connsiteY6" fmla="*/ 181055 h 1022881"/>
                <a:gd name="connsiteX7" fmla="*/ 711200 w 1026128"/>
                <a:gd name="connsiteY7" fmla="*/ 904345 h 1022881"/>
                <a:gd name="connsiteX8" fmla="*/ 592664 w 1026128"/>
                <a:gd name="connsiteY8" fmla="*/ 1022881 h 1022881"/>
                <a:gd name="connsiteX9" fmla="*/ 118536 w 1026128"/>
                <a:gd name="connsiteY9" fmla="*/ 1022881 h 1022881"/>
                <a:gd name="connsiteX10" fmla="*/ 0 w 1026128"/>
                <a:gd name="connsiteY10" fmla="*/ 904345 h 1022881"/>
                <a:gd name="connsiteX11" fmla="*/ 0 w 1026128"/>
                <a:gd name="connsiteY11" fmla="*/ 118536 h 1022881"/>
                <a:gd name="connsiteX12" fmla="*/ 118536 w 1026128"/>
                <a:gd name="connsiteY12" fmla="*/ 0 h 10228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6127" h="1022881">
                  <a:moveTo>
                    <a:pt x="118536" y="0"/>
                  </a:moveTo>
                  <a:lnTo>
                    <a:pt x="592664" y="0"/>
                  </a:lnTo>
                  <a:cubicBezTo>
                    <a:pt x="609031" y="0"/>
                    <a:pt x="624622" y="3317"/>
                    <a:pt x="638804" y="9315"/>
                  </a:cubicBezTo>
                  <a:lnTo>
                    <a:pt x="657103" y="21653"/>
                  </a:lnTo>
                  <a:lnTo>
                    <a:pt x="663272" y="21398"/>
                  </a:lnTo>
                  <a:lnTo>
                    <a:pt x="1026128" y="181055"/>
                  </a:lnTo>
                  <a:lnTo>
                    <a:pt x="711200" y="181055"/>
                  </a:lnTo>
                  <a:lnTo>
                    <a:pt x="711200" y="904345"/>
                  </a:lnTo>
                  <a:cubicBezTo>
                    <a:pt x="711200" y="969811"/>
                    <a:pt x="658130" y="1022881"/>
                    <a:pt x="592664" y="1022881"/>
                  </a:cubicBezTo>
                  <a:lnTo>
                    <a:pt x="118536" y="1022881"/>
                  </a:lnTo>
                  <a:cubicBezTo>
                    <a:pt x="53070" y="1022881"/>
                    <a:pt x="0" y="969811"/>
                    <a:pt x="0" y="904345"/>
                  </a:cubicBezTo>
                  <a:lnTo>
                    <a:pt x="0" y="118536"/>
                  </a:lnTo>
                  <a:cubicBezTo>
                    <a:pt x="0" y="53070"/>
                    <a:pt x="53070" y="0"/>
                    <a:pt x="118536" y="0"/>
                  </a:cubicBezTo>
                  <a:close/>
                </a:path>
              </a:pathLst>
            </a:custGeom>
            <a:solidFill>
              <a:srgbClr val="F8A502"/>
            </a:solidFill>
            <a:ln>
              <a:solidFill>
                <a:srgbClr val="F8A50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/>
              <a:r>
                <a:rPr lang="en-US" altLang="zh-CN" sz="2400" smtClean="0"/>
                <a:t> </a:t>
              </a:r>
              <a:r>
                <a:rPr lang="en-US" altLang="zh-CN" sz="2400" baseline="0" smtClean="0">
                  <a:latin typeface="微软雅黑" panose="020b0503020204020204" charset="-122"/>
                  <a:ea typeface="微软雅黑"/>
                </a:rPr>
                <a:t> </a:t>
              </a:r>
              <a:r>
                <a:rPr lang="en-US" altLang="zh-CN" sz="2400" smtClean="0">
                  <a:latin typeface="微软雅黑" panose="020b0503020204020204" charset="-122"/>
                  <a:ea typeface="微软雅黑"/>
                </a:rPr>
                <a:t>1</a:t>
              </a:r>
              <a:endParaRPr lang="zh-CN" altLang="en-US" sz="2400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42" name="组合 41"/>
          <p:cNvGrpSpPr/>
          <p:nvPr userDrawn="1">
            <p:custDataLst>
              <p:tags r:id="rId14"/>
            </p:custDataLst>
          </p:nvPr>
        </p:nvGrpSpPr>
        <p:grpSpPr>
          <a:xfrm>
            <a:off x="4585335" y="2694305"/>
            <a:ext cx="5965190" cy="927735"/>
            <a:chOff x="4647137" y="1379852"/>
            <a:chExt cx="5965371" cy="1231969"/>
          </a:xfrm>
        </p:grpSpPr>
        <p:sp>
          <p:nvSpPr>
            <p:cNvPr id="43" name="圆角矩形 42"/>
            <p:cNvSpPr/>
            <p:nvPr userDrawn="1">
              <p:custDataLst>
                <p:tags r:id="rId15"/>
              </p:custDataLst>
            </p:nvPr>
          </p:nvSpPr>
          <p:spPr>
            <a:xfrm>
              <a:off x="4647137" y="1615710"/>
              <a:ext cx="5965371" cy="996111"/>
            </a:xfrm>
            <a:prstGeom prst="round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58000">
                  <a:schemeClr val="bg1"/>
                </a:gs>
                <a:gs pos="100000">
                  <a:schemeClr val="bg1"/>
                </a:gs>
              </a:gsLst>
              <a:lin ang="5400000" scaled="0"/>
            </a:gradFill>
            <a:ln w="57150" cap="rnd">
              <a:solidFill>
                <a:srgbClr val="90B743"/>
              </a:solidFill>
              <a:miter lim="800000"/>
            </a:ln>
            <a:effectLst>
              <a:outerShdw blurRad="50800" dist="38100" dir="2700000" sx="101000" sy="101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44" name="任意多边形 43"/>
            <p:cNvSpPr/>
            <p:nvPr userDrawn="1">
              <p:custDataLst>
                <p:tags r:id="rId16"/>
              </p:custDataLst>
            </p:nvPr>
          </p:nvSpPr>
          <p:spPr>
            <a:xfrm>
              <a:off x="4978170" y="1379852"/>
              <a:ext cx="1026128" cy="1022881"/>
            </a:xfrm>
            <a:custGeom>
              <a:gdLst>
                <a:gd name="connsiteX0" fmla="*/ 118536 w 1026128"/>
                <a:gd name="connsiteY0" fmla="*/ 0 h 1022881"/>
                <a:gd name="connsiteX1" fmla="*/ 592664 w 1026128"/>
                <a:gd name="connsiteY1" fmla="*/ 0 h 1022881"/>
                <a:gd name="connsiteX2" fmla="*/ 638804 w 1026128"/>
                <a:gd name="connsiteY2" fmla="*/ 9315 h 1022881"/>
                <a:gd name="connsiteX3" fmla="*/ 657103 w 1026128"/>
                <a:gd name="connsiteY3" fmla="*/ 21653 h 1022881"/>
                <a:gd name="connsiteX4" fmla="*/ 663272 w 1026128"/>
                <a:gd name="connsiteY4" fmla="*/ 21398 h 1022881"/>
                <a:gd name="connsiteX5" fmla="*/ 1026128 w 1026128"/>
                <a:gd name="connsiteY5" fmla="*/ 181055 h 1022881"/>
                <a:gd name="connsiteX6" fmla="*/ 711200 w 1026128"/>
                <a:gd name="connsiteY6" fmla="*/ 181055 h 1022881"/>
                <a:gd name="connsiteX7" fmla="*/ 711200 w 1026128"/>
                <a:gd name="connsiteY7" fmla="*/ 904345 h 1022881"/>
                <a:gd name="connsiteX8" fmla="*/ 592664 w 1026128"/>
                <a:gd name="connsiteY8" fmla="*/ 1022881 h 1022881"/>
                <a:gd name="connsiteX9" fmla="*/ 118536 w 1026128"/>
                <a:gd name="connsiteY9" fmla="*/ 1022881 h 1022881"/>
                <a:gd name="connsiteX10" fmla="*/ 0 w 1026128"/>
                <a:gd name="connsiteY10" fmla="*/ 904345 h 1022881"/>
                <a:gd name="connsiteX11" fmla="*/ 0 w 1026128"/>
                <a:gd name="connsiteY11" fmla="*/ 118536 h 1022881"/>
                <a:gd name="connsiteX12" fmla="*/ 118536 w 1026128"/>
                <a:gd name="connsiteY12" fmla="*/ 0 h 10228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6127" h="1022881">
                  <a:moveTo>
                    <a:pt x="118536" y="0"/>
                  </a:moveTo>
                  <a:lnTo>
                    <a:pt x="592664" y="0"/>
                  </a:lnTo>
                  <a:cubicBezTo>
                    <a:pt x="609031" y="0"/>
                    <a:pt x="624622" y="3317"/>
                    <a:pt x="638804" y="9315"/>
                  </a:cubicBezTo>
                  <a:lnTo>
                    <a:pt x="657103" y="21653"/>
                  </a:lnTo>
                  <a:lnTo>
                    <a:pt x="663272" y="21398"/>
                  </a:lnTo>
                  <a:lnTo>
                    <a:pt x="1026128" y="181055"/>
                  </a:lnTo>
                  <a:lnTo>
                    <a:pt x="711200" y="181055"/>
                  </a:lnTo>
                  <a:lnTo>
                    <a:pt x="711200" y="904345"/>
                  </a:lnTo>
                  <a:cubicBezTo>
                    <a:pt x="711200" y="969811"/>
                    <a:pt x="658130" y="1022881"/>
                    <a:pt x="592664" y="1022881"/>
                  </a:cubicBezTo>
                  <a:lnTo>
                    <a:pt x="118536" y="1022881"/>
                  </a:lnTo>
                  <a:cubicBezTo>
                    <a:pt x="53070" y="1022881"/>
                    <a:pt x="0" y="969811"/>
                    <a:pt x="0" y="904345"/>
                  </a:cubicBezTo>
                  <a:lnTo>
                    <a:pt x="0" y="118536"/>
                  </a:lnTo>
                  <a:cubicBezTo>
                    <a:pt x="0" y="53070"/>
                    <a:pt x="53070" y="0"/>
                    <a:pt x="118536" y="0"/>
                  </a:cubicBezTo>
                  <a:close/>
                </a:path>
              </a:pathLst>
            </a:custGeom>
            <a:solidFill>
              <a:srgbClr val="90B743"/>
            </a:solidFill>
            <a:ln>
              <a:solidFill>
                <a:srgbClr val="90B74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/>
              <a:r>
                <a:rPr lang="en-US" altLang="zh-CN" sz="1350" smtClean="0"/>
                <a:t> </a:t>
              </a:r>
              <a:r>
                <a:rPr lang="en-US" altLang="zh-CN" sz="2700" smtClean="0">
                  <a:latin typeface="微软雅黑" panose="020b0503020204020204" charset="-122"/>
                  <a:ea typeface="微软雅黑"/>
                </a:rPr>
                <a:t>2</a:t>
              </a:r>
              <a:endParaRPr lang="zh-CN" altLang="en-US" sz="2700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48" name="组合 47"/>
          <p:cNvGrpSpPr/>
          <p:nvPr userDrawn="1">
            <p:custDataLst>
              <p:tags r:id="rId17"/>
            </p:custDataLst>
          </p:nvPr>
        </p:nvGrpSpPr>
        <p:grpSpPr>
          <a:xfrm>
            <a:off x="4584065" y="4051300"/>
            <a:ext cx="5965190" cy="927735"/>
            <a:chOff x="4647137" y="1379852"/>
            <a:chExt cx="5965371" cy="1231969"/>
          </a:xfrm>
        </p:grpSpPr>
        <p:sp>
          <p:nvSpPr>
            <p:cNvPr id="49" name="圆角矩形 48"/>
            <p:cNvSpPr/>
            <p:nvPr userDrawn="1">
              <p:custDataLst>
                <p:tags r:id="rId18"/>
              </p:custDataLst>
            </p:nvPr>
          </p:nvSpPr>
          <p:spPr>
            <a:xfrm>
              <a:off x="4647137" y="1615710"/>
              <a:ext cx="5965371" cy="996111"/>
            </a:xfrm>
            <a:prstGeom prst="round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58000">
                  <a:schemeClr val="bg1"/>
                </a:gs>
                <a:gs pos="100000">
                  <a:schemeClr val="bg1"/>
                </a:gs>
              </a:gsLst>
              <a:lin ang="5400000" scaled="0"/>
            </a:gradFill>
            <a:ln w="57150" cap="rnd">
              <a:solidFill>
                <a:srgbClr val="1777AB"/>
              </a:solidFill>
              <a:miter lim="800000"/>
            </a:ln>
            <a:effectLst>
              <a:outerShdw blurRad="50800" dist="38100" dir="2700000" sx="101000" sy="101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50" name="任意多边形 49"/>
            <p:cNvSpPr/>
            <p:nvPr userDrawn="1">
              <p:custDataLst>
                <p:tags r:id="rId19"/>
              </p:custDataLst>
            </p:nvPr>
          </p:nvSpPr>
          <p:spPr>
            <a:xfrm>
              <a:off x="4978170" y="1379852"/>
              <a:ext cx="1026128" cy="1022881"/>
            </a:xfrm>
            <a:custGeom>
              <a:gdLst>
                <a:gd name="connsiteX0" fmla="*/ 118536 w 1026128"/>
                <a:gd name="connsiteY0" fmla="*/ 0 h 1022881"/>
                <a:gd name="connsiteX1" fmla="*/ 592664 w 1026128"/>
                <a:gd name="connsiteY1" fmla="*/ 0 h 1022881"/>
                <a:gd name="connsiteX2" fmla="*/ 638804 w 1026128"/>
                <a:gd name="connsiteY2" fmla="*/ 9315 h 1022881"/>
                <a:gd name="connsiteX3" fmla="*/ 657103 w 1026128"/>
                <a:gd name="connsiteY3" fmla="*/ 21653 h 1022881"/>
                <a:gd name="connsiteX4" fmla="*/ 663272 w 1026128"/>
                <a:gd name="connsiteY4" fmla="*/ 21398 h 1022881"/>
                <a:gd name="connsiteX5" fmla="*/ 1026128 w 1026128"/>
                <a:gd name="connsiteY5" fmla="*/ 181055 h 1022881"/>
                <a:gd name="connsiteX6" fmla="*/ 711200 w 1026128"/>
                <a:gd name="connsiteY6" fmla="*/ 181055 h 1022881"/>
                <a:gd name="connsiteX7" fmla="*/ 711200 w 1026128"/>
                <a:gd name="connsiteY7" fmla="*/ 904345 h 1022881"/>
                <a:gd name="connsiteX8" fmla="*/ 592664 w 1026128"/>
                <a:gd name="connsiteY8" fmla="*/ 1022881 h 1022881"/>
                <a:gd name="connsiteX9" fmla="*/ 118536 w 1026128"/>
                <a:gd name="connsiteY9" fmla="*/ 1022881 h 1022881"/>
                <a:gd name="connsiteX10" fmla="*/ 0 w 1026128"/>
                <a:gd name="connsiteY10" fmla="*/ 904345 h 1022881"/>
                <a:gd name="connsiteX11" fmla="*/ 0 w 1026128"/>
                <a:gd name="connsiteY11" fmla="*/ 118536 h 1022881"/>
                <a:gd name="connsiteX12" fmla="*/ 118536 w 1026128"/>
                <a:gd name="connsiteY12" fmla="*/ 0 h 10228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6127" h="1022881">
                  <a:moveTo>
                    <a:pt x="118536" y="0"/>
                  </a:moveTo>
                  <a:lnTo>
                    <a:pt x="592664" y="0"/>
                  </a:lnTo>
                  <a:cubicBezTo>
                    <a:pt x="609031" y="0"/>
                    <a:pt x="624622" y="3317"/>
                    <a:pt x="638804" y="9315"/>
                  </a:cubicBezTo>
                  <a:lnTo>
                    <a:pt x="657103" y="21653"/>
                  </a:lnTo>
                  <a:lnTo>
                    <a:pt x="663272" y="21398"/>
                  </a:lnTo>
                  <a:lnTo>
                    <a:pt x="1026128" y="181055"/>
                  </a:lnTo>
                  <a:lnTo>
                    <a:pt x="711200" y="181055"/>
                  </a:lnTo>
                  <a:lnTo>
                    <a:pt x="711200" y="904345"/>
                  </a:lnTo>
                  <a:cubicBezTo>
                    <a:pt x="711200" y="969811"/>
                    <a:pt x="658130" y="1022881"/>
                    <a:pt x="592664" y="1022881"/>
                  </a:cubicBezTo>
                  <a:lnTo>
                    <a:pt x="118536" y="1022881"/>
                  </a:lnTo>
                  <a:cubicBezTo>
                    <a:pt x="53070" y="1022881"/>
                    <a:pt x="0" y="969811"/>
                    <a:pt x="0" y="904345"/>
                  </a:cubicBezTo>
                  <a:lnTo>
                    <a:pt x="0" y="118536"/>
                  </a:lnTo>
                  <a:cubicBezTo>
                    <a:pt x="0" y="53070"/>
                    <a:pt x="53070" y="0"/>
                    <a:pt x="118536" y="0"/>
                  </a:cubicBezTo>
                  <a:close/>
                </a:path>
              </a:pathLst>
            </a:custGeom>
            <a:solidFill>
              <a:srgbClr val="1777AB"/>
            </a:solidFill>
            <a:ln>
              <a:solidFill>
                <a:srgbClr val="1777A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/>
              <a:r>
                <a:rPr lang="en-US" altLang="zh-CN" sz="1350" smtClean="0"/>
                <a:t> </a:t>
              </a:r>
              <a:r>
                <a:rPr lang="en-US" altLang="zh-CN" sz="2400" smtClean="0">
                  <a:latin typeface="微软雅黑" panose="020b0503020204020204" charset="-122"/>
                  <a:ea typeface="微软雅黑"/>
                </a:rPr>
                <a:t>3</a:t>
              </a:r>
              <a:endParaRPr lang="zh-CN" altLang="en-US" sz="2400">
                <a:latin typeface="微软雅黑" panose="020b0503020204020204" charset="-122"/>
                <a:ea typeface="微软雅黑"/>
              </a:endParaRPr>
            </a:p>
          </p:txBody>
        </p:sp>
      </p:grpSp>
      <p:sp>
        <p:nvSpPr>
          <p:cNvPr id="51" name="文本框 50"/>
          <p:cNvSpPr txBox="1"/>
          <p:nvPr userDrawn="1">
            <p:custDataLst>
              <p:tags r:id="rId20"/>
            </p:custDataLst>
          </p:nvPr>
        </p:nvSpPr>
        <p:spPr>
          <a:xfrm>
            <a:off x="932166" y="1502974"/>
            <a:ext cx="811530" cy="852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950" b="1" smtClean="0">
                <a:solidFill>
                  <a:srgbClr val="B4A1D3"/>
                </a:solidFill>
                <a:latin typeface="微软雅黑" panose="020b0503020204020204" charset="-122"/>
                <a:ea typeface="微软雅黑"/>
              </a:rPr>
              <a:t>目</a:t>
            </a:r>
            <a:endParaRPr lang="zh-CN" altLang="en-US" sz="4950" b="1">
              <a:solidFill>
                <a:srgbClr val="B4A1D3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52" name="图片 5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82" t="20648" r="15018" b="29815"/>
          <a:stretch>
            <a:fillRect/>
          </a:stretch>
        </p:blipFill>
        <p:spPr>
          <a:xfrm>
            <a:off x="551180" y="2780368"/>
            <a:ext cx="2792307" cy="3495133"/>
          </a:xfrm>
          <a:prstGeom prst="rect">
            <a:avLst/>
          </a:prstGeom>
        </p:spPr>
      </p:pic>
      <p:sp>
        <p:nvSpPr>
          <p:cNvPr id="53" name="矩形 52"/>
          <p:cNvSpPr/>
          <p:nvPr userDrawn="1">
            <p:custDataLst>
              <p:tags r:id="rId23"/>
            </p:custDataLst>
          </p:nvPr>
        </p:nvSpPr>
        <p:spPr>
          <a:xfrm>
            <a:off x="2116243" y="2098561"/>
            <a:ext cx="754380" cy="78359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500" b="1" smtClean="0">
                <a:solidFill>
                  <a:srgbClr val="5275AA"/>
                </a:solidFill>
                <a:latin typeface="微软雅黑" panose="020b0503020204020204" charset="-122"/>
                <a:ea typeface="微软雅黑"/>
              </a:rPr>
              <a:t>录</a:t>
            </a:r>
            <a:endParaRPr lang="zh-CN" altLang="en-US" sz="4500">
              <a:solidFill>
                <a:srgbClr val="5275AA"/>
              </a:solidFill>
            </a:endParaRPr>
          </a:p>
        </p:txBody>
      </p:sp>
      <p:grpSp>
        <p:nvGrpSpPr>
          <p:cNvPr id="2" name="组合 1"/>
          <p:cNvGrpSpPr/>
          <p:nvPr userDrawn="1">
            <p:custDataLst>
              <p:tags r:id="rId24"/>
            </p:custDataLst>
          </p:nvPr>
        </p:nvGrpSpPr>
        <p:grpSpPr>
          <a:xfrm>
            <a:off x="4584065" y="5408295"/>
            <a:ext cx="5965190" cy="927735"/>
            <a:chOff x="4647137" y="1379852"/>
            <a:chExt cx="5965371" cy="1231969"/>
          </a:xfrm>
        </p:grpSpPr>
        <p:sp>
          <p:nvSpPr>
            <p:cNvPr id="3" name="圆角矩形 2"/>
            <p:cNvSpPr/>
            <p:nvPr userDrawn="1">
              <p:custDataLst>
                <p:tags r:id="rId25"/>
              </p:custDataLst>
            </p:nvPr>
          </p:nvSpPr>
          <p:spPr>
            <a:xfrm>
              <a:off x="4647137" y="1615710"/>
              <a:ext cx="5965371" cy="996111"/>
            </a:xfrm>
            <a:prstGeom prst="round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58000">
                  <a:schemeClr val="bg1"/>
                </a:gs>
                <a:gs pos="100000">
                  <a:schemeClr val="bg1"/>
                </a:gs>
              </a:gsLst>
              <a:lin ang="5400000" scaled="0"/>
            </a:gradFill>
            <a:ln w="57150" cap="rnd">
              <a:solidFill>
                <a:srgbClr val="7030A0"/>
              </a:solidFill>
              <a:miter lim="800000"/>
            </a:ln>
            <a:effectLst>
              <a:outerShdw blurRad="50800" dist="38100" dir="2700000" sx="101000" sy="101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4" name="任意多边形 3"/>
            <p:cNvSpPr/>
            <p:nvPr userDrawn="1">
              <p:custDataLst>
                <p:tags r:id="rId26"/>
              </p:custDataLst>
            </p:nvPr>
          </p:nvSpPr>
          <p:spPr>
            <a:xfrm>
              <a:off x="4978170" y="1379852"/>
              <a:ext cx="1026128" cy="1022881"/>
            </a:xfrm>
            <a:custGeom>
              <a:gdLst>
                <a:gd name="connsiteX0" fmla="*/ 118536 w 1026128"/>
                <a:gd name="connsiteY0" fmla="*/ 0 h 1022881"/>
                <a:gd name="connsiteX1" fmla="*/ 592664 w 1026128"/>
                <a:gd name="connsiteY1" fmla="*/ 0 h 1022881"/>
                <a:gd name="connsiteX2" fmla="*/ 638804 w 1026128"/>
                <a:gd name="connsiteY2" fmla="*/ 9315 h 1022881"/>
                <a:gd name="connsiteX3" fmla="*/ 657103 w 1026128"/>
                <a:gd name="connsiteY3" fmla="*/ 21653 h 1022881"/>
                <a:gd name="connsiteX4" fmla="*/ 663272 w 1026128"/>
                <a:gd name="connsiteY4" fmla="*/ 21398 h 1022881"/>
                <a:gd name="connsiteX5" fmla="*/ 1026128 w 1026128"/>
                <a:gd name="connsiteY5" fmla="*/ 181055 h 1022881"/>
                <a:gd name="connsiteX6" fmla="*/ 711200 w 1026128"/>
                <a:gd name="connsiteY6" fmla="*/ 181055 h 1022881"/>
                <a:gd name="connsiteX7" fmla="*/ 711200 w 1026128"/>
                <a:gd name="connsiteY7" fmla="*/ 904345 h 1022881"/>
                <a:gd name="connsiteX8" fmla="*/ 592664 w 1026128"/>
                <a:gd name="connsiteY8" fmla="*/ 1022881 h 1022881"/>
                <a:gd name="connsiteX9" fmla="*/ 118536 w 1026128"/>
                <a:gd name="connsiteY9" fmla="*/ 1022881 h 1022881"/>
                <a:gd name="connsiteX10" fmla="*/ 0 w 1026128"/>
                <a:gd name="connsiteY10" fmla="*/ 904345 h 1022881"/>
                <a:gd name="connsiteX11" fmla="*/ 0 w 1026128"/>
                <a:gd name="connsiteY11" fmla="*/ 118536 h 1022881"/>
                <a:gd name="connsiteX12" fmla="*/ 118536 w 1026128"/>
                <a:gd name="connsiteY12" fmla="*/ 0 h 10228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6127" h="1022881">
                  <a:moveTo>
                    <a:pt x="118536" y="0"/>
                  </a:moveTo>
                  <a:lnTo>
                    <a:pt x="592664" y="0"/>
                  </a:lnTo>
                  <a:cubicBezTo>
                    <a:pt x="609031" y="0"/>
                    <a:pt x="624622" y="3317"/>
                    <a:pt x="638804" y="9315"/>
                  </a:cubicBezTo>
                  <a:lnTo>
                    <a:pt x="657103" y="21653"/>
                  </a:lnTo>
                  <a:lnTo>
                    <a:pt x="663272" y="21398"/>
                  </a:lnTo>
                  <a:lnTo>
                    <a:pt x="1026128" y="181055"/>
                  </a:lnTo>
                  <a:lnTo>
                    <a:pt x="711200" y="181055"/>
                  </a:lnTo>
                  <a:lnTo>
                    <a:pt x="711200" y="904345"/>
                  </a:lnTo>
                  <a:cubicBezTo>
                    <a:pt x="711200" y="969811"/>
                    <a:pt x="658130" y="1022881"/>
                    <a:pt x="592664" y="1022881"/>
                  </a:cubicBezTo>
                  <a:lnTo>
                    <a:pt x="118536" y="1022881"/>
                  </a:lnTo>
                  <a:cubicBezTo>
                    <a:pt x="53070" y="1022881"/>
                    <a:pt x="0" y="969811"/>
                    <a:pt x="0" y="904345"/>
                  </a:cubicBezTo>
                  <a:lnTo>
                    <a:pt x="0" y="118536"/>
                  </a:lnTo>
                  <a:cubicBezTo>
                    <a:pt x="0" y="53070"/>
                    <a:pt x="53070" y="0"/>
                    <a:pt x="118536" y="0"/>
                  </a:cubicBez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/>
              <a:r>
                <a:rPr lang="en-US" altLang="zh-CN" sz="1350" smtClean="0"/>
                <a:t> </a:t>
              </a:r>
              <a:r>
                <a:rPr lang="en-US" altLang="zh-CN" sz="2400" smtClean="0">
                  <a:latin typeface="微软雅黑" panose="020b0503020204020204" charset="-122"/>
                  <a:ea typeface="微软雅黑"/>
                </a:rPr>
                <a:t>4</a:t>
              </a:r>
              <a:endParaRPr lang="zh-CN" altLang="en-US" sz="2400">
                <a:latin typeface="微软雅黑" panose="020b0503020204020204" charset="-122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4.png" /><Relationship Id="rId19" Type="http://schemas.openxmlformats.org/officeDocument/2006/relationships/tags" Target="../tags/tag199.xml" /><Relationship Id="rId2" Type="http://schemas.openxmlformats.org/officeDocument/2006/relationships/slideLayout" Target="../slideLayouts/slideLayout27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heme" Target="../theme/theme3.xml" /><Relationship Id="rId3" Type="http://schemas.openxmlformats.org/officeDocument/2006/relationships/slideLayout" Target="../slideLayouts/slideLayout28.xml" /><Relationship Id="rId4" Type="http://schemas.openxmlformats.org/officeDocument/2006/relationships/slideLayout" Target="../slideLayouts/slideLayout29.xml" /><Relationship Id="rId5" Type="http://schemas.openxmlformats.org/officeDocument/2006/relationships/slideLayout" Target="../slideLayouts/slideLayout30.xml" /><Relationship Id="rId6" Type="http://schemas.openxmlformats.org/officeDocument/2006/relationships/slideLayout" Target="../slideLayouts/slideLayout31.xml" /><Relationship Id="rId7" Type="http://schemas.openxmlformats.org/officeDocument/2006/relationships/slideLayout" Target="../slideLayouts/slideLayout32.xml" /><Relationship Id="rId8" Type="http://schemas.openxmlformats.org/officeDocument/2006/relationships/slideLayout" Target="../slideLayouts/slideLayout33.xml" /><Relationship Id="rId9" Type="http://schemas.openxmlformats.org/officeDocument/2006/relationships/slideLayout" Target="../slideLayouts/slideLayout3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5"/>
          </p:custDataLst>
        </p:nvPr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ChangeArrowheads="1"/>
          </p:cNvSpPr>
          <p:nvPr userDrawn="1">
            <p:custDataLst>
              <p:tags r:id="rId16"/>
            </p:custDataLst>
          </p:nvPr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57150" cmpd="sng">
            <a:solidFill>
              <a:srgbClr val="666633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0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669881" y="443541"/>
            <a:ext cx="10852237" cy="441918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669881" y="961656"/>
            <a:ext cx="10852237" cy="5388346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3"/>
            </p:custDataLst>
          </p:nvPr>
        </p:nvSpPr>
        <p:spPr>
          <a:xfrm>
            <a:off x="879741" y="6349529"/>
            <a:ext cx="2700000" cy="316767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9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4"/>
            </p:custDataLst>
          </p:nvPr>
        </p:nvSpPr>
        <p:spPr>
          <a:xfrm>
            <a:off x="4116000" y="6349529"/>
            <a:ext cx="3960000" cy="316767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9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5"/>
            </p:custDataLst>
          </p:nvPr>
        </p:nvSpPr>
        <p:spPr>
          <a:xfrm>
            <a:off x="8610600" y="6349529"/>
            <a:ext cx="2700000" cy="316767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9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6"/>
            </p:custDataLst>
          </p:nvPr>
        </p:nvSpPr>
        <p:spPr>
          <a:xfrm flipH="1">
            <a:off x="0" y="357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 r:link="rId17"/>
          <a:stretch>
            <a:fillRect/>
          </a:stretch>
        </p:blipFill>
        <p:spPr>
          <a:xfrm>
            <a:off x="838287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 r:link="rId17"/>
          <a:stretch>
            <a:fillRect/>
          </a:stretch>
        </p:blipFill>
        <p:spPr>
          <a:xfrm>
            <a:off x="1117600" y="486353"/>
            <a:ext cx="12700" cy="1268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" name="文本框 9"/>
          <p:cNvSpPr txBox="1"/>
          <p:nvPr userDrawn="1">
            <p:custDataLst>
              <p:tags r:id="rId21"/>
            </p:custDataLst>
          </p:nvPr>
        </p:nvSpPr>
        <p:spPr>
          <a:xfrm>
            <a:off x="340360" y="2341261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pic>
        <p:nvPicPr>
          <p:cNvPr id="11" name="图片 1073743875" descr="学科网 zxxk.com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</p:sldLayoutIdLst>
  <p:transition/>
  <p:timing/>
  <p:txStyles>
    <p:titleStyle>
      <a:lvl1pPr algn="l" defTabSz="685165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171450" indent="-171450" algn="l" defTabSz="685165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513715" indent="-171450" algn="l" defTabSz="685165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205230"/>
        </a:tabLst>
        <a:defRPr sz="12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856615" indent="-171450" algn="l" defTabSz="685165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199515" indent="-171450" algn="l" defTabSz="685165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1541780" indent="-171450" algn="l" defTabSz="685165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1884045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6310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69210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2110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2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1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06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033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259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5495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39776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066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image" Target="../media/image6.png" /><Relationship Id="rId6" Type="http://schemas.openxmlformats.org/officeDocument/2006/relationships/tags" Target="../tags/tag264.xml" /><Relationship Id="rId7" Type="http://schemas.openxmlformats.org/officeDocument/2006/relationships/tags" Target="../tags/tag2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image" Target="../media/image8.jpeg" /><Relationship Id="rId17" Type="http://schemas.openxmlformats.org/officeDocument/2006/relationships/tags" Target="../tags/tag279.xml" /><Relationship Id="rId18" Type="http://schemas.openxmlformats.org/officeDocument/2006/relationships/tags" Target="../tags/tag280.xml" /><Relationship Id="rId19" Type="http://schemas.openxmlformats.org/officeDocument/2006/relationships/tags" Target="../tags/tag281.xml" /><Relationship Id="rId2" Type="http://schemas.openxmlformats.org/officeDocument/2006/relationships/tags" Target="../tags/tag266.xml" /><Relationship Id="rId20" Type="http://schemas.openxmlformats.org/officeDocument/2006/relationships/tags" Target="../tags/tag282.xml" /><Relationship Id="rId21" Type="http://schemas.openxmlformats.org/officeDocument/2006/relationships/tags" Target="../tags/tag283.xml" /><Relationship Id="rId22" Type="http://schemas.openxmlformats.org/officeDocument/2006/relationships/tags" Target="../tags/tag284.xml" /><Relationship Id="rId23" Type="http://schemas.openxmlformats.org/officeDocument/2006/relationships/tags" Target="../tags/tag285.xml" /><Relationship Id="rId24" Type="http://schemas.openxmlformats.org/officeDocument/2006/relationships/tags" Target="../tags/tag286.xml" /><Relationship Id="rId25" Type="http://schemas.openxmlformats.org/officeDocument/2006/relationships/image" Target="../media/image9.jpeg" /><Relationship Id="rId26" Type="http://schemas.openxmlformats.org/officeDocument/2006/relationships/tags" Target="../tags/tag287.xml" /><Relationship Id="rId27" Type="http://schemas.openxmlformats.org/officeDocument/2006/relationships/tags" Target="../tags/tag288.xml" /><Relationship Id="rId28" Type="http://schemas.openxmlformats.org/officeDocument/2006/relationships/tags" Target="../tags/tag289.xml" /><Relationship Id="rId29" Type="http://schemas.openxmlformats.org/officeDocument/2006/relationships/tags" Target="../tags/tag290.xml" /><Relationship Id="rId3" Type="http://schemas.openxmlformats.org/officeDocument/2006/relationships/image" Target="../media/image7.jpeg" /><Relationship Id="rId30" Type="http://schemas.openxmlformats.org/officeDocument/2006/relationships/image" Target="../media/image10.jpeg" /><Relationship Id="rId31" Type="http://schemas.openxmlformats.org/officeDocument/2006/relationships/tags" Target="../tags/tag291.xml" /><Relationship Id="rId32" Type="http://schemas.openxmlformats.org/officeDocument/2006/relationships/tags" Target="../tags/tag292.xml" /><Relationship Id="rId33" Type="http://schemas.openxmlformats.org/officeDocument/2006/relationships/tags" Target="../tags/tag293.xml" /><Relationship Id="rId34" Type="http://schemas.openxmlformats.org/officeDocument/2006/relationships/tags" Target="../tags/tag294.xml" /><Relationship Id="rId35" Type="http://schemas.openxmlformats.org/officeDocument/2006/relationships/tags" Target="../tags/tag295.xml" /><Relationship Id="rId36" Type="http://schemas.openxmlformats.org/officeDocument/2006/relationships/tags" Target="../tags/tag296.xml" /><Relationship Id="rId37" Type="http://schemas.openxmlformats.org/officeDocument/2006/relationships/tags" Target="../tags/tag297.xml" /><Relationship Id="rId38" Type="http://schemas.openxmlformats.org/officeDocument/2006/relationships/tags" Target="../tags/tag298.xml" /><Relationship Id="rId39" Type="http://schemas.openxmlformats.org/officeDocument/2006/relationships/image" Target="../media/image11.png" /><Relationship Id="rId4" Type="http://schemas.openxmlformats.org/officeDocument/2006/relationships/tags" Target="../tags/tag267.xml" /><Relationship Id="rId40" Type="http://schemas.openxmlformats.org/officeDocument/2006/relationships/tags" Target="../tags/tag299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5.xml" /><Relationship Id="rId11" Type="http://schemas.openxmlformats.org/officeDocument/2006/relationships/slide" Target="slide11.xml" TargetMode="Interna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14" Type="http://schemas.openxmlformats.org/officeDocument/2006/relationships/tags" Target="../tags/tag318.xml" /><Relationship Id="rId15" Type="http://schemas.openxmlformats.org/officeDocument/2006/relationships/tags" Target="../tags/tag319.xml" /><Relationship Id="rId16" Type="http://schemas.openxmlformats.org/officeDocument/2006/relationships/tags" Target="../tags/tag320.xml" /><Relationship Id="rId17" Type="http://schemas.openxmlformats.org/officeDocument/2006/relationships/tags" Target="../tags/tag321.xml" /><Relationship Id="rId18" Type="http://schemas.openxmlformats.org/officeDocument/2006/relationships/tags" Target="../tags/tag322.xml" /><Relationship Id="rId19" Type="http://schemas.openxmlformats.org/officeDocument/2006/relationships/tags" Target="../tags/tag323.xml" /><Relationship Id="rId2" Type="http://schemas.openxmlformats.org/officeDocument/2006/relationships/tags" Target="../tags/tag308.xml" /><Relationship Id="rId20" Type="http://schemas.openxmlformats.org/officeDocument/2006/relationships/tags" Target="../tags/tag324.xml" /><Relationship Id="rId21" Type="http://schemas.openxmlformats.org/officeDocument/2006/relationships/tags" Target="../tags/tag325.xml" /><Relationship Id="rId22" Type="http://schemas.openxmlformats.org/officeDocument/2006/relationships/tags" Target="../tags/tag326.xml" /><Relationship Id="rId23" Type="http://schemas.openxmlformats.org/officeDocument/2006/relationships/tags" Target="../tags/tag327.xml" /><Relationship Id="rId24" Type="http://schemas.openxmlformats.org/officeDocument/2006/relationships/tags" Target="../tags/tag328.xml" /><Relationship Id="rId25" Type="http://schemas.openxmlformats.org/officeDocument/2006/relationships/tags" Target="../tags/tag329.xml" /><Relationship Id="rId26" Type="http://schemas.openxmlformats.org/officeDocument/2006/relationships/tags" Target="../tags/tag330.xml" /><Relationship Id="rId27" Type="http://schemas.openxmlformats.org/officeDocument/2006/relationships/tags" Target="../tags/tag331.xml" /><Relationship Id="rId28" Type="http://schemas.openxmlformats.org/officeDocument/2006/relationships/tags" Target="../tags/tag332.xml" /><Relationship Id="rId29" Type="http://schemas.openxmlformats.org/officeDocument/2006/relationships/tags" Target="../tags/tag333.xml" /><Relationship Id="rId3" Type="http://schemas.openxmlformats.org/officeDocument/2006/relationships/image" Target="../media/image12.png" /><Relationship Id="rId30" Type="http://schemas.openxmlformats.org/officeDocument/2006/relationships/tags" Target="../tags/tag334.xml" /><Relationship Id="rId31" Type="http://schemas.openxmlformats.org/officeDocument/2006/relationships/tags" Target="../tags/tag335.xml" /><Relationship Id="rId32" Type="http://schemas.openxmlformats.org/officeDocument/2006/relationships/tags" Target="../tags/tag336.xml" /><Relationship Id="rId33" Type="http://schemas.openxmlformats.org/officeDocument/2006/relationships/tags" Target="../tags/tag337.xml" /><Relationship Id="rId34" Type="http://schemas.openxmlformats.org/officeDocument/2006/relationships/tags" Target="../tags/tag338.xml" /><Relationship Id="rId35" Type="http://schemas.openxmlformats.org/officeDocument/2006/relationships/tags" Target="../tags/tag339.xml" /><Relationship Id="rId4" Type="http://schemas.openxmlformats.org/officeDocument/2006/relationships/tags" Target="../tags/tag309.xml" /><Relationship Id="rId5" Type="http://schemas.openxmlformats.org/officeDocument/2006/relationships/tags" Target="../tags/tag310.xml" /><Relationship Id="rId6" Type="http://schemas.openxmlformats.org/officeDocument/2006/relationships/tags" Target="../tags/tag311.xml" /><Relationship Id="rId7" Type="http://schemas.openxmlformats.org/officeDocument/2006/relationships/tags" Target="../tags/tag312.xml" /><Relationship Id="rId8" Type="http://schemas.openxmlformats.org/officeDocument/2006/relationships/tags" Target="../tags/tag313.xml" /><Relationship Id="rId9" Type="http://schemas.openxmlformats.org/officeDocument/2006/relationships/tags" Target="../tags/tag3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0.xml" /><Relationship Id="rId11" Type="http://schemas.openxmlformats.org/officeDocument/2006/relationships/tags" Target="../tags/tag351.xml" /><Relationship Id="rId12" Type="http://schemas.openxmlformats.org/officeDocument/2006/relationships/tags" Target="../tags/tag352.xml" /><Relationship Id="rId13" Type="http://schemas.openxmlformats.org/officeDocument/2006/relationships/tags" Target="../tags/tag353.xml" /><Relationship Id="rId14" Type="http://schemas.openxmlformats.org/officeDocument/2006/relationships/tags" Target="../tags/tag354.xml" /><Relationship Id="rId15" Type="http://schemas.openxmlformats.org/officeDocument/2006/relationships/tags" Target="../tags/tag355.xml" /><Relationship Id="rId16" Type="http://schemas.openxmlformats.org/officeDocument/2006/relationships/tags" Target="../tags/tag356.xml" /><Relationship Id="rId17" Type="http://schemas.openxmlformats.org/officeDocument/2006/relationships/tags" Target="../tags/tag357.xml" /><Relationship Id="rId18" Type="http://schemas.openxmlformats.org/officeDocument/2006/relationships/tags" Target="../tags/tag358.xml" /><Relationship Id="rId19" Type="http://schemas.openxmlformats.org/officeDocument/2006/relationships/tags" Target="../tags/tag359.xml" /><Relationship Id="rId2" Type="http://schemas.openxmlformats.org/officeDocument/2006/relationships/tags" Target="../tags/tag343.xml" /><Relationship Id="rId20" Type="http://schemas.openxmlformats.org/officeDocument/2006/relationships/tags" Target="../tags/tag360.xml" /><Relationship Id="rId21" Type="http://schemas.openxmlformats.org/officeDocument/2006/relationships/tags" Target="../tags/tag361.xml" /><Relationship Id="rId22" Type="http://schemas.openxmlformats.org/officeDocument/2006/relationships/tags" Target="../tags/tag362.xml" /><Relationship Id="rId23" Type="http://schemas.openxmlformats.org/officeDocument/2006/relationships/tags" Target="../tags/tag363.xml" /><Relationship Id="rId24" Type="http://schemas.openxmlformats.org/officeDocument/2006/relationships/tags" Target="../tags/tag364.xml" /><Relationship Id="rId25" Type="http://schemas.openxmlformats.org/officeDocument/2006/relationships/tags" Target="../tags/tag365.xml" /><Relationship Id="rId26" Type="http://schemas.openxmlformats.org/officeDocument/2006/relationships/tags" Target="../tags/tag366.xml" /><Relationship Id="rId27" Type="http://schemas.openxmlformats.org/officeDocument/2006/relationships/tags" Target="../tags/tag367.xml" /><Relationship Id="rId28" Type="http://schemas.openxmlformats.org/officeDocument/2006/relationships/tags" Target="../tags/tag368.xml" /><Relationship Id="rId29" Type="http://schemas.openxmlformats.org/officeDocument/2006/relationships/tags" Target="../tags/tag369.xml" /><Relationship Id="rId3" Type="http://schemas.openxmlformats.org/officeDocument/2006/relationships/image" Target="../media/image12.png" /><Relationship Id="rId30" Type="http://schemas.openxmlformats.org/officeDocument/2006/relationships/tags" Target="../tags/tag370.xml" /><Relationship Id="rId31" Type="http://schemas.openxmlformats.org/officeDocument/2006/relationships/tags" Target="../tags/tag371.xml" /><Relationship Id="rId32" Type="http://schemas.openxmlformats.org/officeDocument/2006/relationships/tags" Target="../tags/tag372.xml" /><Relationship Id="rId33" Type="http://schemas.openxmlformats.org/officeDocument/2006/relationships/tags" Target="../tags/tag373.xml" /><Relationship Id="rId34" Type="http://schemas.openxmlformats.org/officeDocument/2006/relationships/tags" Target="../tags/tag374.xml" /><Relationship Id="rId35" Type="http://schemas.openxmlformats.org/officeDocument/2006/relationships/tags" Target="../tags/tag375.xml" /><Relationship Id="rId36" Type="http://schemas.openxmlformats.org/officeDocument/2006/relationships/tags" Target="../tags/tag376.xml" /><Relationship Id="rId37" Type="http://schemas.openxmlformats.org/officeDocument/2006/relationships/tags" Target="../tags/tag377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tags" Target="../tags/tag348.xml" /><Relationship Id="rId9" Type="http://schemas.openxmlformats.org/officeDocument/2006/relationships/tags" Target="../tags/tag3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85.xml" /><Relationship Id="rId11" Type="http://schemas.openxmlformats.org/officeDocument/2006/relationships/tags" Target="../tags/tag386.xml" /><Relationship Id="rId12" Type="http://schemas.openxmlformats.org/officeDocument/2006/relationships/tags" Target="../tags/tag387.xml" /><Relationship Id="rId13" Type="http://schemas.openxmlformats.org/officeDocument/2006/relationships/tags" Target="../tags/tag388.xml" /><Relationship Id="rId14" Type="http://schemas.openxmlformats.org/officeDocument/2006/relationships/tags" Target="../tags/tag389.xml" /><Relationship Id="rId15" Type="http://schemas.openxmlformats.org/officeDocument/2006/relationships/tags" Target="../tags/tag390.xml" /><Relationship Id="rId16" Type="http://schemas.openxmlformats.org/officeDocument/2006/relationships/tags" Target="../tags/tag391.xml" /><Relationship Id="rId17" Type="http://schemas.openxmlformats.org/officeDocument/2006/relationships/tags" Target="../tags/tag392.xml" /><Relationship Id="rId18" Type="http://schemas.openxmlformats.org/officeDocument/2006/relationships/tags" Target="../tags/tag393.xml" /><Relationship Id="rId19" Type="http://schemas.openxmlformats.org/officeDocument/2006/relationships/tags" Target="../tags/tag394.xml" /><Relationship Id="rId2" Type="http://schemas.openxmlformats.org/officeDocument/2006/relationships/tags" Target="../tags/tag378.xml" /><Relationship Id="rId20" Type="http://schemas.openxmlformats.org/officeDocument/2006/relationships/tags" Target="../tags/tag395.xml" /><Relationship Id="rId21" Type="http://schemas.openxmlformats.org/officeDocument/2006/relationships/tags" Target="../tags/tag396.xml" /><Relationship Id="rId22" Type="http://schemas.openxmlformats.org/officeDocument/2006/relationships/tags" Target="../tags/tag397.xml" /><Relationship Id="rId23" Type="http://schemas.openxmlformats.org/officeDocument/2006/relationships/tags" Target="../tags/tag398.xml" /><Relationship Id="rId24" Type="http://schemas.openxmlformats.org/officeDocument/2006/relationships/tags" Target="../tags/tag399.xml" /><Relationship Id="rId25" Type="http://schemas.openxmlformats.org/officeDocument/2006/relationships/tags" Target="../tags/tag400.xml" /><Relationship Id="rId26" Type="http://schemas.openxmlformats.org/officeDocument/2006/relationships/tags" Target="../tags/tag401.xml" /><Relationship Id="rId27" Type="http://schemas.openxmlformats.org/officeDocument/2006/relationships/tags" Target="../tags/tag402.xml" /><Relationship Id="rId28" Type="http://schemas.openxmlformats.org/officeDocument/2006/relationships/tags" Target="../tags/tag403.xml" /><Relationship Id="rId29" Type="http://schemas.openxmlformats.org/officeDocument/2006/relationships/tags" Target="../tags/tag404.xml" /><Relationship Id="rId3" Type="http://schemas.openxmlformats.org/officeDocument/2006/relationships/image" Target="../media/image13.png" /><Relationship Id="rId30" Type="http://schemas.openxmlformats.org/officeDocument/2006/relationships/tags" Target="../tags/tag405.xml" /><Relationship Id="rId31" Type="http://schemas.openxmlformats.org/officeDocument/2006/relationships/slide" Target="slide1.xml" TargetMode="Internal" /><Relationship Id="rId4" Type="http://schemas.openxmlformats.org/officeDocument/2006/relationships/tags" Target="../tags/tag379.xml" /><Relationship Id="rId5" Type="http://schemas.openxmlformats.org/officeDocument/2006/relationships/tags" Target="../tags/tag380.xml" /><Relationship Id="rId6" Type="http://schemas.openxmlformats.org/officeDocument/2006/relationships/tags" Target="../tags/tag381.xml" /><Relationship Id="rId7" Type="http://schemas.openxmlformats.org/officeDocument/2006/relationships/tags" Target="../tags/tag382.xml" /><Relationship Id="rId8" Type="http://schemas.openxmlformats.org/officeDocument/2006/relationships/tags" Target="../tags/tag383.xml" /><Relationship Id="rId9" Type="http://schemas.openxmlformats.org/officeDocument/2006/relationships/tags" Target="../tags/tag38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14.xml" /><Relationship Id="rId11" Type="http://schemas.openxmlformats.org/officeDocument/2006/relationships/tags" Target="../tags/tag415.xml" /><Relationship Id="rId12" Type="http://schemas.openxmlformats.org/officeDocument/2006/relationships/slide" Target="slide1.xml" TargetMode="Internal" /><Relationship Id="rId13" Type="http://schemas.openxmlformats.org/officeDocument/2006/relationships/tags" Target="../tags/tag416.xml" /><Relationship Id="rId14" Type="http://schemas.openxmlformats.org/officeDocument/2006/relationships/oleObject" Target="../embeddings/oleObject1.bin" TargetMode="Internal" /><Relationship Id="rId15" Type="http://schemas.openxmlformats.org/officeDocument/2006/relationships/image" Target="../media/image14.png" /><Relationship Id="rId16" Type="http://schemas.openxmlformats.org/officeDocument/2006/relationships/tags" Target="../tags/tag417.xml" /><Relationship Id="rId17" Type="http://schemas.openxmlformats.org/officeDocument/2006/relationships/tags" Target="../tags/tag418.xml" /><Relationship Id="rId18" Type="http://schemas.openxmlformats.org/officeDocument/2006/relationships/tags" Target="../tags/tag419.xml" /><Relationship Id="rId19" Type="http://schemas.openxmlformats.org/officeDocument/2006/relationships/tags" Target="../tags/tag420.xml" /><Relationship Id="rId2" Type="http://schemas.openxmlformats.org/officeDocument/2006/relationships/tags" Target="../tags/tag406.xml" /><Relationship Id="rId20" Type="http://schemas.openxmlformats.org/officeDocument/2006/relationships/tags" Target="../tags/tag421.xml" /><Relationship Id="rId21" Type="http://schemas.openxmlformats.org/officeDocument/2006/relationships/tags" Target="../tags/tag422.xml" /><Relationship Id="rId22" Type="http://schemas.openxmlformats.org/officeDocument/2006/relationships/tags" Target="../tags/tag423.xml" /><Relationship Id="rId23" Type="http://schemas.openxmlformats.org/officeDocument/2006/relationships/tags" Target="../tags/tag424.xml" /><Relationship Id="rId24" Type="http://schemas.openxmlformats.org/officeDocument/2006/relationships/tags" Target="../tags/tag425.xml" /><Relationship Id="rId25" Type="http://schemas.openxmlformats.org/officeDocument/2006/relationships/tags" Target="../tags/tag426.xml" /><Relationship Id="rId26" Type="http://schemas.openxmlformats.org/officeDocument/2006/relationships/tags" Target="../tags/tag427.xml" /><Relationship Id="rId27" Type="http://schemas.openxmlformats.org/officeDocument/2006/relationships/tags" Target="../tags/tag428.xml" /><Relationship Id="rId28" Type="http://schemas.openxmlformats.org/officeDocument/2006/relationships/tags" Target="../tags/tag429.xml" /><Relationship Id="rId29" Type="http://schemas.openxmlformats.org/officeDocument/2006/relationships/vmlDrawing" Target="../drawings/vmlDrawing1.vml" /><Relationship Id="rId3" Type="http://schemas.openxmlformats.org/officeDocument/2006/relationships/tags" Target="../tags/tag407.xml" /><Relationship Id="rId4" Type="http://schemas.openxmlformats.org/officeDocument/2006/relationships/tags" Target="../tags/tag408.xml" /><Relationship Id="rId5" Type="http://schemas.openxmlformats.org/officeDocument/2006/relationships/tags" Target="../tags/tag409.xml" /><Relationship Id="rId6" Type="http://schemas.openxmlformats.org/officeDocument/2006/relationships/tags" Target="../tags/tag410.xml" /><Relationship Id="rId7" Type="http://schemas.openxmlformats.org/officeDocument/2006/relationships/tags" Target="../tags/tag411.xml" /><Relationship Id="rId8" Type="http://schemas.openxmlformats.org/officeDocument/2006/relationships/tags" Target="../tags/tag412.xml" /><Relationship Id="rId9" Type="http://schemas.openxmlformats.org/officeDocument/2006/relationships/tags" Target="../tags/tag4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6.png" /><Relationship Id="rId11" Type="http://schemas.openxmlformats.org/officeDocument/2006/relationships/tags" Target="../tags/tag435.xml" /><Relationship Id="rId12" Type="http://schemas.openxmlformats.org/officeDocument/2006/relationships/oleObject" Target="../embeddings/oleObject4.bin" TargetMode="Internal" /><Relationship Id="rId13" Type="http://schemas.openxmlformats.org/officeDocument/2006/relationships/image" Target="../media/image17.png" /><Relationship Id="rId14" Type="http://schemas.openxmlformats.org/officeDocument/2006/relationships/tags" Target="../tags/tag436.xml" /><Relationship Id="rId15" Type="http://schemas.openxmlformats.org/officeDocument/2006/relationships/tags" Target="../tags/tag437.xml" /><Relationship Id="rId16" Type="http://schemas.openxmlformats.org/officeDocument/2006/relationships/tags" Target="../tags/tag438.xml" /><Relationship Id="rId17" Type="http://schemas.openxmlformats.org/officeDocument/2006/relationships/slide" Target="slide1.xml" TargetMode="Internal" /><Relationship Id="rId18" Type="http://schemas.openxmlformats.org/officeDocument/2006/relationships/tags" Target="../tags/tag439.xml" /><Relationship Id="rId19" Type="http://schemas.openxmlformats.org/officeDocument/2006/relationships/tags" Target="../tags/tag440.xml" /><Relationship Id="rId2" Type="http://schemas.openxmlformats.org/officeDocument/2006/relationships/tags" Target="../tags/tag430.xml" /><Relationship Id="rId20" Type="http://schemas.openxmlformats.org/officeDocument/2006/relationships/tags" Target="../tags/tag441.xml" /><Relationship Id="rId21" Type="http://schemas.openxmlformats.org/officeDocument/2006/relationships/tags" Target="../tags/tag442.xml" /><Relationship Id="rId22" Type="http://schemas.openxmlformats.org/officeDocument/2006/relationships/tags" Target="../tags/tag443.xml" /><Relationship Id="rId23" Type="http://schemas.openxmlformats.org/officeDocument/2006/relationships/tags" Target="../tags/tag444.xml" /><Relationship Id="rId24" Type="http://schemas.openxmlformats.org/officeDocument/2006/relationships/tags" Target="../tags/tag445.xml" /><Relationship Id="rId25" Type="http://schemas.openxmlformats.org/officeDocument/2006/relationships/tags" Target="../tags/tag446.xml" /><Relationship Id="rId26" Type="http://schemas.openxmlformats.org/officeDocument/2006/relationships/tags" Target="../tags/tag447.xml" /><Relationship Id="rId27" Type="http://schemas.openxmlformats.org/officeDocument/2006/relationships/tags" Target="../tags/tag448.xml" /><Relationship Id="rId28" Type="http://schemas.openxmlformats.org/officeDocument/2006/relationships/tags" Target="../tags/tag449.xml" /><Relationship Id="rId29" Type="http://schemas.openxmlformats.org/officeDocument/2006/relationships/tags" Target="../tags/tag450.xml" /><Relationship Id="rId3" Type="http://schemas.openxmlformats.org/officeDocument/2006/relationships/tags" Target="../tags/tag431.xml" /><Relationship Id="rId30" Type="http://schemas.openxmlformats.org/officeDocument/2006/relationships/tags" Target="../tags/tag451.xml" /><Relationship Id="rId31" Type="http://schemas.openxmlformats.org/officeDocument/2006/relationships/tags" Target="../tags/tag452.xml" /><Relationship Id="rId32" Type="http://schemas.openxmlformats.org/officeDocument/2006/relationships/tags" Target="../tags/tag453.xml" /><Relationship Id="rId33" Type="http://schemas.openxmlformats.org/officeDocument/2006/relationships/tags" Target="../tags/tag454.xml" /><Relationship Id="rId34" Type="http://schemas.openxmlformats.org/officeDocument/2006/relationships/vmlDrawing" Target="../drawings/vmlDrawing2.vml" /><Relationship Id="rId4" Type="http://schemas.openxmlformats.org/officeDocument/2006/relationships/tags" Target="../tags/tag432.xml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15.png" /><Relationship Id="rId7" Type="http://schemas.openxmlformats.org/officeDocument/2006/relationships/tags" Target="../tags/tag433.xml" /><Relationship Id="rId8" Type="http://schemas.openxmlformats.org/officeDocument/2006/relationships/tags" Target="../tags/tag434.xml" /><Relationship Id="rId9" Type="http://schemas.openxmlformats.org/officeDocument/2006/relationships/oleObject" Target="../embeddings/oleObject3.bin" TargetMode="In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59.xml" /><Relationship Id="rId11" Type="http://schemas.openxmlformats.org/officeDocument/2006/relationships/tags" Target="../tags/tag460.xml" /><Relationship Id="rId12" Type="http://schemas.openxmlformats.org/officeDocument/2006/relationships/tags" Target="../tags/tag461.xml" /><Relationship Id="rId13" Type="http://schemas.openxmlformats.org/officeDocument/2006/relationships/tags" Target="../tags/tag462.xml" /><Relationship Id="rId14" Type="http://schemas.openxmlformats.org/officeDocument/2006/relationships/tags" Target="../tags/tag463.xml" /><Relationship Id="rId15" Type="http://schemas.openxmlformats.org/officeDocument/2006/relationships/tags" Target="../tags/tag464.xml" /><Relationship Id="rId16" Type="http://schemas.openxmlformats.org/officeDocument/2006/relationships/tags" Target="../tags/tag465.xml" /><Relationship Id="rId17" Type="http://schemas.openxmlformats.org/officeDocument/2006/relationships/tags" Target="../tags/tag466.xml" /><Relationship Id="rId18" Type="http://schemas.openxmlformats.org/officeDocument/2006/relationships/tags" Target="../tags/tag467.xml" /><Relationship Id="rId19" Type="http://schemas.openxmlformats.org/officeDocument/2006/relationships/tags" Target="../tags/tag468.xml" /><Relationship Id="rId2" Type="http://schemas.openxmlformats.org/officeDocument/2006/relationships/tags" Target="../tags/tag455.xml" /><Relationship Id="rId20" Type="http://schemas.openxmlformats.org/officeDocument/2006/relationships/tags" Target="../tags/tag469.xml" /><Relationship Id="rId21" Type="http://schemas.openxmlformats.org/officeDocument/2006/relationships/tags" Target="../tags/tag470.xml" /><Relationship Id="rId22" Type="http://schemas.openxmlformats.org/officeDocument/2006/relationships/tags" Target="../tags/tag471.xml" /><Relationship Id="rId23" Type="http://schemas.openxmlformats.org/officeDocument/2006/relationships/tags" Target="../tags/tag472.xml" /><Relationship Id="rId24" Type="http://schemas.openxmlformats.org/officeDocument/2006/relationships/slide" Target="slide1.xml" TargetMode="Internal" /><Relationship Id="rId25" Type="http://schemas.openxmlformats.org/officeDocument/2006/relationships/tags" Target="../tags/tag473.xml" /><Relationship Id="rId26" Type="http://schemas.openxmlformats.org/officeDocument/2006/relationships/image" Target="../media/image20.jpeg" /><Relationship Id="rId27" Type="http://schemas.openxmlformats.org/officeDocument/2006/relationships/tags" Target="../tags/tag474.xml" /><Relationship Id="rId28" Type="http://schemas.openxmlformats.org/officeDocument/2006/relationships/tags" Target="../tags/tag475.xml" /><Relationship Id="rId29" Type="http://schemas.openxmlformats.org/officeDocument/2006/relationships/vmlDrawing" Target="../drawings/vmlDrawing3.vml" /><Relationship Id="rId3" Type="http://schemas.openxmlformats.org/officeDocument/2006/relationships/tags" Target="../tags/tag456.xml" /><Relationship Id="rId4" Type="http://schemas.openxmlformats.org/officeDocument/2006/relationships/oleObject" Target="../embeddings/oleObject5.bin" TargetMode="Internal" /><Relationship Id="rId5" Type="http://schemas.openxmlformats.org/officeDocument/2006/relationships/image" Target="../media/image18.png" /><Relationship Id="rId6" Type="http://schemas.openxmlformats.org/officeDocument/2006/relationships/tags" Target="../tags/tag457.xml" /><Relationship Id="rId7" Type="http://schemas.openxmlformats.org/officeDocument/2006/relationships/oleObject" Target="../embeddings/oleObject6.bin" TargetMode="Internal" /><Relationship Id="rId8" Type="http://schemas.openxmlformats.org/officeDocument/2006/relationships/image" Target="../media/image19.png" /><Relationship Id="rId9" Type="http://schemas.openxmlformats.org/officeDocument/2006/relationships/tags" Target="../tags/tag45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76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86.xml" /><Relationship Id="rId11" Type="http://schemas.openxmlformats.org/officeDocument/2006/relationships/tags" Target="../tags/tag487.xml" /><Relationship Id="rId12" Type="http://schemas.openxmlformats.org/officeDocument/2006/relationships/tags" Target="../tags/tag488.xml" /><Relationship Id="rId13" Type="http://schemas.openxmlformats.org/officeDocument/2006/relationships/tags" Target="../tags/tag489.xml" /><Relationship Id="rId14" Type="http://schemas.openxmlformats.org/officeDocument/2006/relationships/hyperlink" Target="03-&#25506;&#31350;&#23567;&#32928;&#36866;&#20110;&#28040;&#21270;&#21560;&#25910;&#30340;&#32467;&#26500;&#29305;&#28857;.flv" TargetMode="External" /><Relationship Id="rId2" Type="http://schemas.openxmlformats.org/officeDocument/2006/relationships/tags" Target="../tags/tag480.xml" /><Relationship Id="rId3" Type="http://schemas.openxmlformats.org/officeDocument/2006/relationships/tags" Target="../tags/tag481.xml" /><Relationship Id="rId4" Type="http://schemas.openxmlformats.org/officeDocument/2006/relationships/image" Target="../media/image21.gif" /><Relationship Id="rId5" Type="http://schemas.openxmlformats.org/officeDocument/2006/relationships/tags" Target="../tags/tag482.xml" /><Relationship Id="rId6" Type="http://schemas.openxmlformats.org/officeDocument/2006/relationships/image" Target="../media/image22.gif" /><Relationship Id="rId7" Type="http://schemas.openxmlformats.org/officeDocument/2006/relationships/tags" Target="../tags/tag483.xml" /><Relationship Id="rId8" Type="http://schemas.openxmlformats.org/officeDocument/2006/relationships/tags" Target="../tags/tag484.xml" /><Relationship Id="rId9" Type="http://schemas.openxmlformats.org/officeDocument/2006/relationships/tags" Target="../tags/tag48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5.png" /><Relationship Id="rId11" Type="http://schemas.openxmlformats.org/officeDocument/2006/relationships/tags" Target="../tags/tag495.xml" /><Relationship Id="rId12" Type="http://schemas.openxmlformats.org/officeDocument/2006/relationships/tags" Target="../tags/tag496.xml" /><Relationship Id="rId13" Type="http://schemas.openxmlformats.org/officeDocument/2006/relationships/vmlDrawing" Target="../drawings/vmlDrawing4.vml" /><Relationship Id="rId2" Type="http://schemas.openxmlformats.org/officeDocument/2006/relationships/tags" Target="../tags/tag490.xml" /><Relationship Id="rId3" Type="http://schemas.openxmlformats.org/officeDocument/2006/relationships/tags" Target="../tags/tag491.xml" /><Relationship Id="rId4" Type="http://schemas.openxmlformats.org/officeDocument/2006/relationships/image" Target="../media/image23.jpeg" /><Relationship Id="rId5" Type="http://schemas.openxmlformats.org/officeDocument/2006/relationships/tags" Target="../tags/tag492.xml" /><Relationship Id="rId6" Type="http://schemas.openxmlformats.org/officeDocument/2006/relationships/tags" Target="../tags/tag493.xml" /><Relationship Id="rId7" Type="http://schemas.openxmlformats.org/officeDocument/2006/relationships/tags" Target="../tags/tag494.xml" /><Relationship Id="rId8" Type="http://schemas.openxmlformats.org/officeDocument/2006/relationships/oleObject" Target="../embeddings/oleObject7.bin" TargetMode="Internal" /><Relationship Id="rId9" Type="http://schemas.openxmlformats.org/officeDocument/2006/relationships/image" Target="../media/image24.wmf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97.xml" /><Relationship Id="rId3" Type="http://schemas.openxmlformats.org/officeDocument/2006/relationships/image" Target="../media/image26.png" /><Relationship Id="rId4" Type="http://schemas.openxmlformats.org/officeDocument/2006/relationships/tags" Target="../tags/tag498.xml" /><Relationship Id="rId5" Type="http://schemas.openxmlformats.org/officeDocument/2006/relationships/tags" Target="../tags/tag499.xml" /><Relationship Id="rId6" Type="http://schemas.openxmlformats.org/officeDocument/2006/relationships/tags" Target="../tags/tag500.xml" /><Relationship Id="rId7" Type="http://schemas.openxmlformats.org/officeDocument/2006/relationships/tags" Target="../tags/tag501.xml" /><Relationship Id="rId8" Type="http://schemas.openxmlformats.org/officeDocument/2006/relationships/slide" Target="slide15.xml" TargetMode="Internal" /><Relationship Id="rId9" Type="http://schemas.openxmlformats.org/officeDocument/2006/relationships/tags" Target="../tags/tag50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1.xml" /><Relationship Id="rId11" Type="http://schemas.openxmlformats.org/officeDocument/2006/relationships/tags" Target="../tags/tag512.xml" /><Relationship Id="rId12" Type="http://schemas.openxmlformats.org/officeDocument/2006/relationships/tags" Target="../tags/tag513.xml" /><Relationship Id="rId13" Type="http://schemas.openxmlformats.org/officeDocument/2006/relationships/tags" Target="../tags/tag514.xml" /><Relationship Id="rId2" Type="http://schemas.openxmlformats.org/officeDocument/2006/relationships/tags" Target="../tags/tag503.xml" /><Relationship Id="rId3" Type="http://schemas.openxmlformats.org/officeDocument/2006/relationships/tags" Target="../tags/tag504.xml" /><Relationship Id="rId4" Type="http://schemas.openxmlformats.org/officeDocument/2006/relationships/tags" Target="../tags/tag505.xml" /><Relationship Id="rId5" Type="http://schemas.openxmlformats.org/officeDocument/2006/relationships/tags" Target="../tags/tag506.xml" /><Relationship Id="rId6" Type="http://schemas.openxmlformats.org/officeDocument/2006/relationships/tags" Target="../tags/tag507.xml" /><Relationship Id="rId7" Type="http://schemas.openxmlformats.org/officeDocument/2006/relationships/tags" Target="../tags/tag508.xml" /><Relationship Id="rId8" Type="http://schemas.openxmlformats.org/officeDocument/2006/relationships/tags" Target="../tags/tag509.xml" /><Relationship Id="rId9" Type="http://schemas.openxmlformats.org/officeDocument/2006/relationships/tags" Target="../tags/tag510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15.xml" /><Relationship Id="rId3" Type="http://schemas.openxmlformats.org/officeDocument/2006/relationships/tags" Target="../tags/tag516.xml" /><Relationship Id="rId4" Type="http://schemas.openxmlformats.org/officeDocument/2006/relationships/tags" Target="../tags/tag517.xml" /><Relationship Id="rId5" Type="http://schemas.openxmlformats.org/officeDocument/2006/relationships/tags" Target="../tags/tag518.xml" /><Relationship Id="rId6" Type="http://schemas.openxmlformats.org/officeDocument/2006/relationships/tags" Target="../tags/tag519.xml" /><Relationship Id="rId7" Type="http://schemas.openxmlformats.org/officeDocument/2006/relationships/image" Target="../media/image27.gif" /><Relationship Id="rId8" Type="http://schemas.openxmlformats.org/officeDocument/2006/relationships/tags" Target="../tags/tag520.xml" /><Relationship Id="rId9" Type="http://schemas.openxmlformats.org/officeDocument/2006/relationships/tags" Target="../tags/tag52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522.xml" /><Relationship Id="rId3" Type="http://schemas.openxmlformats.org/officeDocument/2006/relationships/tags" Target="../tags/tag523.xml" /><Relationship Id="rId4" Type="http://schemas.openxmlformats.org/officeDocument/2006/relationships/hyperlink" Target="https://d.book118.com/757161101004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074" name="WordArt 2"/>
          <p:cNvSpPr>
            <a:spLocks noChangeArrowheads="1" noChangeShapeType="1"/>
          </p:cNvSpPr>
          <p:nvPr>
            <p:custDataLst>
              <p:tags r:id="rId3"/>
            </p:custDataLst>
          </p:nvPr>
        </p:nvSpPr>
        <p:spPr bwMode="auto">
          <a:xfrm>
            <a:off x="609600" y="76835"/>
            <a:ext cx="4752975" cy="79883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611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 kern="10">
                <a:ln w="12700" cap="flat" cmpd="sng">
                  <a:solidFill>
                    <a:srgbClr val="EAEAEA"/>
                  </a:solidFill>
                  <a:round/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5000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复习提问（</a:t>
            </a:r>
            <a:r>
              <a:rPr lang="en-US" altLang="zh-CN" sz="2800" b="1" kern="10">
                <a:ln w="12700" cap="flat" cmpd="sng">
                  <a:solidFill>
                    <a:srgbClr val="EAEAEA"/>
                  </a:solidFill>
                  <a:round/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5000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2min)</a:t>
            </a:r>
            <a:endParaRPr lang="en-US" altLang="zh-CN" sz="2800" b="1" kern="10">
              <a:ln w="12700" cap="flat" cmpd="sng">
                <a:solidFill>
                  <a:srgbClr val="EAEAEA"/>
                </a:solidFill>
                <a:round/>
              </a:ln>
              <a:gradFill rotWithShape="0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5000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3075" name="Text Box 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947863" y="1222375"/>
            <a:ext cx="83200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idx="4294967295"/>
            <p:custDataLst>
              <p:tags r:id="rId5"/>
            </p:custDataLst>
          </p:nvPr>
        </p:nvSpPr>
        <p:spPr bwMode="auto">
          <a:xfrm>
            <a:off x="1524000" y="1222375"/>
            <a:ext cx="9144000" cy="5688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514350" indent="-514350">
              <a:lnSpc>
                <a:spcPct val="90000"/>
              </a:lnSpc>
              <a:buFontTx/>
              <a:buAutoNum type="arabicPeriod"/>
            </a:pPr>
            <a:r>
              <a:rPr lang="zh-CN" altLang="en-US" sz="2800" b="1" smtClean="0"/>
              <a:t>青少年的合理膳食有哪些独特的要求？</a:t>
            </a:r>
            <a:endParaRPr lang="en-US" altLang="zh-CN" sz="2800" b="1" smtClean="0"/>
          </a:p>
          <a:p>
            <a:pPr marL="0" indent="0">
              <a:lnSpc>
                <a:spcPct val="90000"/>
              </a:lnSpc>
              <a:buNone/>
            </a:pPr>
            <a:endParaRPr lang="en-US" altLang="zh-CN" sz="2800" b="1"/>
          </a:p>
          <a:p>
            <a:pPr marL="0" indent="0">
              <a:lnSpc>
                <a:spcPct val="90000"/>
              </a:lnSpc>
              <a:buNone/>
            </a:pPr>
            <a:endParaRPr lang="en-US" altLang="zh-CN" sz="2800" b="1" smtClean="0"/>
          </a:p>
          <a:p>
            <a:pPr marL="0" indent="0">
              <a:lnSpc>
                <a:spcPct val="90000"/>
              </a:lnSpc>
              <a:buNone/>
            </a:pPr>
            <a:endParaRPr lang="en-US" altLang="zh-CN" sz="2800" b="1"/>
          </a:p>
          <a:p>
            <a:pPr marL="0" indent="0">
              <a:lnSpc>
                <a:spcPct val="90000"/>
              </a:lnSpc>
              <a:buNone/>
            </a:pPr>
            <a:r>
              <a:rPr lang="en-US" altLang="zh-CN" sz="2800" b="1" smtClean="0"/>
              <a:t>2.  </a:t>
            </a:r>
            <a:r>
              <a:rPr lang="en-US" altLang="zh-CN" sz="2800" b="1" u="sng" smtClean="0"/>
              <a:t>          </a:t>
            </a:r>
            <a:r>
              <a:rPr lang="zh-CN" altLang="en-US" sz="2800" b="1" smtClean="0"/>
              <a:t>是我国膳食中的主食，富含糖类和蛋白质，而富含蛋白质和脂肪的</a:t>
            </a:r>
            <a:r>
              <a:rPr lang="zh-CN" altLang="en-US" sz="2800" b="1" u="sng" smtClean="0"/>
              <a:t>                                  </a:t>
            </a:r>
            <a:r>
              <a:rPr lang="zh-CN" altLang="en-US" sz="2800" b="1" smtClean="0"/>
              <a:t>是副食。</a:t>
            </a:r>
            <a:endParaRPr lang="en-US" altLang="zh-CN" sz="2800" b="1" smtClean="0"/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sz="2800" b="1" smtClean="0"/>
              <a:t>3. </a:t>
            </a:r>
            <a:r>
              <a:rPr lang="zh-CN" altLang="en-US" sz="2800" b="1" smtClean="0"/>
              <a:t>细粮有</a:t>
            </a:r>
            <a:r>
              <a:rPr lang="zh-CN" altLang="en-US" sz="2800" b="1" u="sng" smtClean="0"/>
              <a:t>          </a:t>
            </a:r>
            <a:r>
              <a:rPr lang="zh-CN" altLang="en-US" sz="2800" b="1" smtClean="0"/>
              <a:t>、</a:t>
            </a:r>
            <a:r>
              <a:rPr lang="zh-CN" altLang="en-US" sz="2800" b="1" u="sng" smtClean="0"/>
              <a:t>               </a:t>
            </a:r>
            <a:r>
              <a:rPr lang="zh-CN" altLang="en-US" sz="2800" b="1" smtClean="0"/>
              <a:t>，粗粮有</a:t>
            </a:r>
            <a:r>
              <a:rPr lang="zh-CN" altLang="en-US" sz="2800" b="1" u="sng" smtClean="0"/>
              <a:t>            </a:t>
            </a:r>
            <a:r>
              <a:rPr lang="zh-CN" altLang="en-US" sz="2800" b="1" smtClean="0"/>
              <a:t>、</a:t>
            </a:r>
            <a:r>
              <a:rPr lang="zh-CN" altLang="en-US" sz="2800" b="1" u="sng" smtClean="0"/>
              <a:t>              </a:t>
            </a:r>
            <a:r>
              <a:rPr lang="zh-CN" altLang="en-US" sz="2800" b="1" smtClean="0"/>
              <a:t>、 </a:t>
            </a:r>
            <a:r>
              <a:rPr lang="zh-CN" altLang="en-US" sz="2800" b="1" u="sng" smtClean="0"/>
              <a:t>   </a:t>
            </a:r>
            <a:endParaRPr lang="zh-CN" altLang="en-US" sz="2800" b="1" u="sng" smtClean="0"/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 sz="2800" b="1" smtClean="0"/>
              <a:t>    </a:t>
            </a:r>
            <a:r>
              <a:rPr lang="zh-CN" altLang="en-US" sz="2800" b="1" u="sng" smtClean="0"/>
              <a:t>               </a:t>
            </a:r>
            <a:r>
              <a:rPr lang="zh-CN" altLang="en-US" sz="2800" b="1" smtClean="0"/>
              <a:t>。 </a:t>
            </a:r>
            <a:r>
              <a:rPr lang="zh-CN" altLang="en-US" sz="2800" b="1" u="sng" smtClean="0"/>
              <a:t>                  </a:t>
            </a:r>
            <a:endParaRPr lang="zh-CN" altLang="en-US" sz="2800" b="1" u="sng" smtClean="0"/>
          </a:p>
          <a:p>
            <a:pPr marL="0" indent="0">
              <a:lnSpc>
                <a:spcPct val="90000"/>
              </a:lnSpc>
              <a:buNone/>
            </a:pPr>
            <a:r>
              <a:rPr lang="en-US" altLang="zh-CN" sz="2800" b="1" smtClean="0"/>
              <a:t>4. </a:t>
            </a:r>
            <a:r>
              <a:rPr lang="zh-CN" altLang="en-US" sz="2800" b="1" smtClean="0"/>
              <a:t>粗粮中富含的</a:t>
            </a:r>
            <a:r>
              <a:rPr lang="zh-CN" altLang="en-US" sz="2800" b="1" u="sng" smtClean="0"/>
              <a:t>                      </a:t>
            </a:r>
            <a:r>
              <a:rPr lang="zh-CN" altLang="en-US" sz="2800" b="1" smtClean="0"/>
              <a:t>可以预防脚气病，除此之外，粗粮中还富含</a:t>
            </a:r>
            <a:r>
              <a:rPr lang="zh-CN" altLang="en-US" sz="2800" b="1" u="sng" smtClean="0"/>
              <a:t>                   </a:t>
            </a:r>
            <a:r>
              <a:rPr lang="zh-CN" altLang="en-US" sz="2800" b="1" smtClean="0"/>
              <a:t>。动物肝脏中含有大量的</a:t>
            </a:r>
            <a:endParaRPr lang="en-US" altLang="zh-CN" sz="2800" b="1" smtClean="0"/>
          </a:p>
          <a:p>
            <a:pPr marL="0" indent="0">
              <a:lnSpc>
                <a:spcPct val="90000"/>
              </a:lnSpc>
              <a:buNone/>
            </a:pPr>
            <a:r>
              <a:rPr lang="en-US" altLang="zh-CN" sz="2800" b="1" u="sng"/>
              <a:t> </a:t>
            </a:r>
            <a:r>
              <a:rPr lang="en-US" altLang="zh-CN" sz="2800" b="1" u="sng" smtClean="0"/>
              <a:t>                </a:t>
            </a:r>
            <a:r>
              <a:rPr lang="zh-CN" altLang="en-US" sz="2800" b="1" smtClean="0"/>
              <a:t>和</a:t>
            </a:r>
            <a:r>
              <a:rPr lang="zh-CN" altLang="en-US" sz="2800" b="1" u="sng" smtClean="0"/>
              <a:t>          </a:t>
            </a:r>
            <a:r>
              <a:rPr lang="zh-CN" altLang="en-US" sz="2800" b="1" smtClean="0"/>
              <a:t>。</a:t>
            </a:r>
            <a:endParaRPr lang="zh-CN" altLang="en-US" sz="2800" b="1" u="sng" smtClean="0"/>
          </a:p>
          <a:p>
            <a:pPr marL="0" indent="0">
              <a:lnSpc>
                <a:spcPct val="90000"/>
              </a:lnSpc>
              <a:buNone/>
            </a:pPr>
            <a:endParaRPr lang="zh-CN" altLang="en-US" sz="2800" b="1"/>
          </a:p>
          <a:p>
            <a:pPr algn="ctr">
              <a:lnSpc>
                <a:spcPct val="90000"/>
              </a:lnSpc>
              <a:buClr>
                <a:schemeClr val="hlink"/>
              </a:buClr>
              <a:buSzPct val="70000"/>
              <a:buFontTx/>
              <a:buNone/>
            </a:pPr>
            <a:endParaRPr lang="zh-CN" altLang="en-US" sz="2400" b="1">
              <a:sym typeface="Arial" pitchFamily="34" charset="0"/>
            </a:endParaRPr>
          </a:p>
          <a:p>
            <a:pPr>
              <a:lnSpc>
                <a:spcPct val="90000"/>
              </a:lnSpc>
              <a:buClr>
                <a:schemeClr val="hlink"/>
              </a:buClr>
              <a:buSzPct val="70000"/>
              <a:buFontTx/>
              <a:buNone/>
            </a:pPr>
            <a:r>
              <a:rPr lang="zh-CN" altLang="en-US" sz="2400" b="1">
                <a:sym typeface="Arial" pitchFamily="34" charset="0"/>
              </a:rPr>
              <a:t>       </a:t>
            </a:r>
            <a:endParaRPr lang="zh-CN" altLang="en-US" sz="2400" b="1">
              <a:sym typeface="Arial" pitchFamily="34" charset="0"/>
            </a:endParaRPr>
          </a:p>
        </p:txBody>
      </p:sp>
      <p:sp>
        <p:nvSpPr>
          <p:cNvPr id="17" name="Text Box 5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947862" y="1676446"/>
            <a:ext cx="8034235" cy="1383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主副食合理搭配；</a:t>
            </a:r>
            <a:r>
              <a:rPr lang="en-US" altLang="zh-CN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US" altLang="zh-CN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     </a:t>
            </a:r>
            <a:r>
              <a:rPr lang="zh-CN" altLang="en-US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粗细粮合理搭配；</a:t>
            </a:r>
            <a:endParaRPr lang="en-US" altLang="zh-CN" sz="2800" b="1" smtClean="0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荤</a:t>
            </a:r>
            <a:r>
              <a:rPr lang="zh-CN" altLang="en-US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素合理搭配；</a:t>
            </a:r>
            <a:r>
              <a:rPr lang="en-US" altLang="zh-CN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US" altLang="zh-CN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         </a:t>
            </a:r>
            <a:r>
              <a:rPr lang="zh-CN" altLang="en-US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三餐合理搭配；</a:t>
            </a:r>
            <a:endParaRPr lang="en-US" altLang="zh-CN" sz="2800" b="1" smtClean="0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r>
              <a:rPr lang="zh-CN" altLang="en-US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饮食要定时定量。</a:t>
            </a:r>
            <a:endParaRPr lang="zh-CN" altLang="en-US" sz="2800" b="1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" name="Text Box 5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095500" y="3058176"/>
            <a:ext cx="118110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谷类</a:t>
            </a:r>
            <a:endParaRPr lang="zh-CN" altLang="en-US" sz="2800" b="1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9" name="Text Box 6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4800634" y="3407516"/>
            <a:ext cx="368617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肉类、豆类、蔬菜类</a:t>
            </a:r>
            <a:endParaRPr lang="zh-CN" altLang="en-US" sz="2800" b="1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0" name="Text Box 7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3039886" y="3886188"/>
            <a:ext cx="118110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大米</a:t>
            </a:r>
            <a:endParaRPr lang="zh-CN" altLang="en-US" sz="2800" b="1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1" name="Text Box 8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4336202" y="3886188"/>
            <a:ext cx="1835996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小麦面粉</a:t>
            </a:r>
            <a:endParaRPr lang="zh-CN" altLang="en-US" sz="2000"/>
          </a:p>
        </p:txBody>
      </p:sp>
      <p:sp>
        <p:nvSpPr>
          <p:cNvPr id="22" name="Text Box 9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7391326" y="3886188"/>
            <a:ext cx="152400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大麦</a:t>
            </a:r>
            <a:endParaRPr lang="zh-CN" altLang="en-US" sz="2000"/>
          </a:p>
        </p:txBody>
      </p:sp>
      <p:sp>
        <p:nvSpPr>
          <p:cNvPr id="23" name="Text Box 10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9121235" y="3860748"/>
            <a:ext cx="114300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玉米</a:t>
            </a:r>
            <a:endParaRPr lang="zh-CN" altLang="en-US" sz="2000"/>
          </a:p>
        </p:txBody>
      </p:sp>
      <p:sp>
        <p:nvSpPr>
          <p:cNvPr id="24" name="Text Box 12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2209872" y="4343376"/>
            <a:ext cx="114300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高粱</a:t>
            </a:r>
            <a:endParaRPr lang="zh-CN" altLang="en-US" sz="2000"/>
          </a:p>
        </p:txBody>
      </p:sp>
      <p:sp>
        <p:nvSpPr>
          <p:cNvPr id="25" name="Text Box 11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4350756" y="4800564"/>
            <a:ext cx="175715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维生素B</a:t>
            </a:r>
            <a:r>
              <a:rPr lang="zh-CN" altLang="en-US" sz="2800" b="1" baseline="-2500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</a:t>
            </a:r>
            <a:endParaRPr lang="zh-CN" altLang="en-US" sz="2000"/>
          </a:p>
        </p:txBody>
      </p:sp>
      <p:sp>
        <p:nvSpPr>
          <p:cNvPr id="26" name="Text Box 13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4583906" y="5181554"/>
            <a:ext cx="152400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维生素E</a:t>
            </a:r>
            <a:endParaRPr lang="zh-CN" altLang="en-US" sz="2000"/>
          </a:p>
        </p:txBody>
      </p:sp>
      <p:sp>
        <p:nvSpPr>
          <p:cNvPr id="27" name="Text Box 11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1682415" y="5638742"/>
            <a:ext cx="175715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维生素</a:t>
            </a:r>
            <a:r>
              <a:rPr lang="en-US" altLang="zh-CN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</a:t>
            </a:r>
            <a:endParaRPr lang="zh-CN" altLang="en-US" sz="2000"/>
          </a:p>
        </p:txBody>
      </p:sp>
      <p:sp>
        <p:nvSpPr>
          <p:cNvPr id="28" name="Text Box 7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3848128" y="5642359"/>
            <a:ext cx="118110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铁</a:t>
            </a:r>
            <a:endParaRPr lang="zh-CN" altLang="en-US" sz="2800" b="1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WordArt 2"/>
          <p:cNvSpPr>
            <a:spLocks noChangeArrowheads="1" noChangeShapeType="1"/>
          </p:cNvSpPr>
          <p:nvPr>
            <p:custDataLst>
              <p:tags r:id="rId3"/>
            </p:custDataLst>
          </p:nvPr>
        </p:nvSpPr>
        <p:spPr bwMode="auto">
          <a:xfrm>
            <a:off x="588010" y="381635"/>
            <a:ext cx="4752975" cy="10207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 kern="10">
                <a:ln w="12700" cap="flat" cmpd="sng">
                  <a:solidFill>
                    <a:srgbClr val="EAEAEA"/>
                  </a:solidFill>
                  <a:round/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5000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复习提问（</a:t>
            </a:r>
            <a:r>
              <a:rPr lang="en-US" altLang="zh-CN" sz="4000" b="1" kern="10">
                <a:ln w="12700" cap="flat" cmpd="sng">
                  <a:solidFill>
                    <a:srgbClr val="EAEAEA"/>
                  </a:solidFill>
                  <a:round/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5000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2min)</a:t>
            </a:r>
            <a:endParaRPr lang="zh-CN" altLang="en-US" sz="4000" b="1" kern="10">
              <a:ln w="12700" cap="flat" cmpd="sng">
                <a:solidFill>
                  <a:srgbClr val="EAEAEA"/>
                </a:solidFill>
                <a:round/>
              </a:ln>
              <a:gradFill rotWithShape="0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5000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5" name="Rectangle 4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219200" y="1981200"/>
            <a:ext cx="9144000" cy="5688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US" altLang="zh-CN" sz="2800" b="1" kern="0" smtClean="0"/>
              <a:t>5. </a:t>
            </a:r>
            <a:r>
              <a:rPr lang="zh-CN" altLang="en-US" sz="2800" b="1" kern="0" smtClean="0"/>
              <a:t>被称为“第七类营养物质”的是</a:t>
            </a:r>
            <a:r>
              <a:rPr lang="zh-CN" altLang="en-US" sz="2800" b="1" u="sng" kern="0" smtClean="0"/>
              <a:t>                  </a:t>
            </a:r>
            <a:r>
              <a:rPr lang="zh-CN" altLang="en-US" sz="2800" b="1" kern="0" smtClean="0"/>
              <a:t>，如蔬菜、水果中富含的</a:t>
            </a:r>
            <a:r>
              <a:rPr lang="zh-CN" altLang="en-US" sz="2800" b="1" u="sng" kern="0" smtClean="0"/>
              <a:t>               </a:t>
            </a:r>
            <a:r>
              <a:rPr lang="zh-CN" altLang="en-US" sz="2800" b="1" kern="0" smtClean="0"/>
              <a:t>就属于其中的一种。</a:t>
            </a:r>
            <a:endParaRPr lang="en-US" altLang="zh-CN" sz="2800" b="1" kern="0" smtClean="0"/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sz="2800" b="1" kern="0" smtClean="0"/>
              <a:t>6. </a:t>
            </a:r>
            <a:r>
              <a:rPr lang="zh-CN" altLang="en-US" sz="2800" b="1" kern="0" smtClean="0"/>
              <a:t>全天热量分配以早餐</a:t>
            </a:r>
            <a:r>
              <a:rPr lang="zh-CN" altLang="en-US" sz="2800" b="1" smtClean="0"/>
              <a:t>占</a:t>
            </a:r>
            <a:r>
              <a:rPr lang="zh-CN" altLang="en-US" sz="2800" b="1" u="sng" smtClean="0"/>
              <a:t>            </a:t>
            </a:r>
            <a:r>
              <a:rPr lang="zh-CN" altLang="en-US" sz="2800" b="1" smtClean="0"/>
              <a:t>，午餐占</a:t>
            </a:r>
            <a:r>
              <a:rPr lang="zh-CN" altLang="en-US" sz="2800" b="1" u="sng" smtClean="0"/>
              <a:t>             </a:t>
            </a:r>
            <a:r>
              <a:rPr lang="zh-CN" altLang="en-US" sz="2800" b="1" smtClean="0"/>
              <a:t>，</a:t>
            </a:r>
            <a:endParaRPr lang="zh-CN" altLang="en-US" sz="2800" b="1" smtClean="0"/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 sz="2800" b="1" smtClean="0"/>
              <a:t>晚餐占</a:t>
            </a:r>
            <a:r>
              <a:rPr lang="zh-CN" altLang="en-US" sz="2800" b="1" u="sng" smtClean="0"/>
              <a:t>             </a:t>
            </a:r>
            <a:r>
              <a:rPr lang="zh-CN" altLang="en-US" sz="2800" b="1" smtClean="0"/>
              <a:t>为宜。</a:t>
            </a:r>
            <a:endParaRPr lang="en-US" altLang="zh-CN" sz="2800" b="1" smtClean="0"/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sz="2800" b="1" smtClean="0"/>
              <a:t>7. </a:t>
            </a:r>
            <a:r>
              <a:rPr lang="zh-CN" altLang="en-US" sz="2800" b="1" smtClean="0"/>
              <a:t>人体内含量最多的营养物质是</a:t>
            </a:r>
            <a:r>
              <a:rPr lang="zh-CN" altLang="en-US" sz="2800" b="1" u="sng" smtClean="0"/>
              <a:t>            </a:t>
            </a:r>
            <a:r>
              <a:rPr lang="zh-CN" altLang="en-US" sz="2800" b="1" smtClean="0"/>
              <a:t>；</a:t>
            </a:r>
            <a:endParaRPr lang="en-US" altLang="zh-CN" sz="2800" b="1" smtClean="0"/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sz="2800" b="1"/>
              <a:t> </a:t>
            </a:r>
            <a:r>
              <a:rPr lang="en-US" altLang="zh-CN" sz="2800" b="1" smtClean="0"/>
              <a:t>   </a:t>
            </a:r>
            <a:r>
              <a:rPr lang="zh-CN" altLang="en-US" sz="2800" b="1" smtClean="0"/>
              <a:t>构成细胞必不可少的物质是</a:t>
            </a:r>
            <a:r>
              <a:rPr lang="zh-CN" altLang="en-US" sz="2800" b="1" u="sng" smtClean="0"/>
              <a:t>                </a:t>
            </a:r>
            <a:r>
              <a:rPr lang="zh-CN" altLang="en-US" sz="2800" b="1" smtClean="0"/>
              <a:t>；</a:t>
            </a:r>
            <a:endParaRPr lang="en-US" altLang="zh-CN" sz="2800" b="1" smtClean="0"/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sz="2800" b="1"/>
              <a:t> </a:t>
            </a:r>
            <a:r>
              <a:rPr lang="en-US" altLang="zh-CN" sz="2800" b="1" smtClean="0"/>
              <a:t>   </a:t>
            </a:r>
            <a:r>
              <a:rPr lang="zh-CN" altLang="en-US" sz="2800" b="1" smtClean="0"/>
              <a:t>生命活动的主要能源物质是</a:t>
            </a:r>
            <a:r>
              <a:rPr lang="zh-CN" altLang="en-US" sz="2800" b="1" u="sng" smtClean="0"/>
              <a:t>                </a:t>
            </a:r>
            <a:r>
              <a:rPr lang="zh-CN" altLang="en-US" sz="2800" b="1" smtClean="0"/>
              <a:t>；</a:t>
            </a:r>
            <a:endParaRPr lang="en-US" altLang="zh-CN" sz="2800" b="1" smtClean="0"/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zh-CN" sz="2800" b="1"/>
              <a:t> </a:t>
            </a:r>
            <a:r>
              <a:rPr lang="en-US" altLang="zh-CN" sz="2800" b="1" smtClean="0"/>
              <a:t>   </a:t>
            </a:r>
            <a:r>
              <a:rPr lang="zh-CN" altLang="en-US" sz="2800" b="1" smtClean="0"/>
              <a:t>人体内重要的储能物质是</a:t>
            </a:r>
            <a:r>
              <a:rPr lang="zh-CN" altLang="en-US" sz="2800" b="1" u="sng" smtClean="0"/>
              <a:t>                    </a:t>
            </a:r>
            <a:r>
              <a:rPr lang="zh-CN" altLang="en-US" sz="2800" b="1" smtClean="0"/>
              <a:t>。</a:t>
            </a:r>
            <a:endParaRPr lang="zh-CN" altLang="en-US" sz="2800" b="1" smtClean="0"/>
          </a:p>
          <a:p>
            <a:pPr marL="0" indent="0">
              <a:lnSpc>
                <a:spcPct val="90000"/>
              </a:lnSpc>
              <a:buFontTx/>
              <a:buNone/>
            </a:pPr>
            <a:endParaRPr lang="zh-CN" altLang="en-US" sz="2800" b="1" kern="0" smtClean="0"/>
          </a:p>
          <a:p>
            <a:pPr algn="ctr">
              <a:lnSpc>
                <a:spcPct val="90000"/>
              </a:lnSpc>
              <a:buClr>
                <a:schemeClr val="hlink"/>
              </a:buClr>
              <a:buSzPct val="70000"/>
              <a:buFontTx/>
              <a:buNone/>
            </a:pPr>
            <a:endParaRPr lang="zh-CN" altLang="en-US" sz="2400" b="1" kern="0" smtClean="0">
              <a:sym typeface="Arial" pitchFamily="34" charset="0"/>
            </a:endParaRPr>
          </a:p>
          <a:p>
            <a:pPr>
              <a:lnSpc>
                <a:spcPct val="90000"/>
              </a:lnSpc>
              <a:buClr>
                <a:schemeClr val="hlink"/>
              </a:buClr>
              <a:buSzPct val="70000"/>
              <a:buFontTx/>
              <a:buNone/>
            </a:pPr>
            <a:r>
              <a:rPr lang="zh-CN" altLang="en-US" sz="2400" b="1" kern="0" smtClean="0">
                <a:sym typeface="Arial" pitchFamily="34" charset="0"/>
              </a:rPr>
              <a:t>       </a:t>
            </a:r>
            <a:endParaRPr lang="zh-CN" altLang="en-US" sz="2400" b="1" kern="0">
              <a:sym typeface="Arial" pitchFamily="34" charset="0"/>
            </a:endParaRPr>
          </a:p>
        </p:txBody>
      </p:sp>
      <p:sp>
        <p:nvSpPr>
          <p:cNvPr id="6" name="Text Box 8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774530" y="1912051"/>
            <a:ext cx="1835996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膳食纤维</a:t>
            </a:r>
            <a:endParaRPr lang="zh-CN" altLang="en-US" sz="2800" b="1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7" name="Text Box 8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505260" y="2293041"/>
            <a:ext cx="1835996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纤维素</a:t>
            </a:r>
            <a:endParaRPr lang="zh-CN" altLang="en-US" sz="2800" b="1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8" name="Text Box 14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486408" y="2750229"/>
            <a:ext cx="152400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30％</a:t>
            </a:r>
            <a:endParaRPr lang="zh-CN" altLang="en-US" sz="2800" b="1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9" name="Text Box 15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8077248" y="2740063"/>
            <a:ext cx="152400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40％</a:t>
            </a:r>
            <a:endParaRPr lang="zh-CN" altLang="en-US" sz="2800" b="1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0" name="Text Box 16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2590884" y="3197251"/>
            <a:ext cx="152400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30％</a:t>
            </a:r>
            <a:endParaRPr lang="zh-CN" altLang="en-US" sz="2800" b="1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1" name="Text Box 8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545936" y="3720471"/>
            <a:ext cx="1835996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水</a:t>
            </a:r>
            <a:endParaRPr lang="zh-CN" altLang="en-US" sz="2800" b="1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" name="Text Box 8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012550" y="4142470"/>
            <a:ext cx="1835996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蛋白质</a:t>
            </a:r>
            <a:endParaRPr lang="zh-CN" altLang="en-US" sz="2800" b="1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3" name="Text Box 8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317342" y="4568815"/>
            <a:ext cx="1835996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糖类</a:t>
            </a:r>
            <a:endParaRPr lang="zh-CN" altLang="en-US" sz="2800" b="1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4" name="Text Box 8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6088748" y="5080043"/>
            <a:ext cx="1835996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脂肪</a:t>
            </a:r>
            <a:endParaRPr lang="zh-CN" altLang="en-US" sz="2800" b="1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121" name="Rectangle 3"/>
          <p:cNvSpPr>
            <a:spLocks noGrp="1"/>
          </p:cNvSpPr>
          <p:nvPr>
            <p:ph type="ctrTitle" sz="quarter"/>
            <p:custDataLst>
              <p:tags r:id="rId3"/>
            </p:custDataLst>
          </p:nvPr>
        </p:nvSpPr>
        <p:spPr>
          <a:xfrm>
            <a:off x="2099447" y="2514741"/>
            <a:ext cx="8145356" cy="1007069"/>
          </a:xfrm>
        </p:spPr>
        <p:txBody>
          <a:bodyPr wrap="square" lIns="91349" tIns="45674" rIns="91349" bIns="45674" anchor="ctr" anchorCtr="0">
            <a:normAutofit fontScale="90000"/>
          </a:bodyPr>
          <a:lstStyle/>
          <a:p>
            <a:pPr eaLnBrk="1" hangingPunct="1">
              <a:buClrTx/>
              <a:buSzTx/>
              <a:buFontTx/>
            </a:pPr>
            <a:r>
              <a:rPr lang="zh-CN" altLang="en-US" sz="355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第</a:t>
            </a:r>
            <a:r>
              <a:rPr lang="en-US" altLang="zh-CN" sz="355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</a:t>
            </a:r>
            <a:r>
              <a:rPr lang="zh-CN" altLang="en-US" sz="355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章  人体的物质和能量来源于食物</a:t>
            </a:r>
            <a:br>
              <a:rPr lang="en-US" altLang="zh-CN" sz="3550">
                <a:latin typeface="华文细黑" panose="02010600040101010101" pitchFamily="2" charset="-122"/>
                <a:ea typeface="华文细黑" panose="02010600040101010101" pitchFamily="2" charset="-122"/>
                <a:cs typeface="+mj-cs"/>
              </a:rPr>
            </a:br>
            <a:br>
              <a:rPr lang="en-US" altLang="zh-CN">
                <a:latin typeface="华文细黑" panose="02010600040101010101" pitchFamily="2" charset="-122"/>
                <a:ea typeface="华文细黑" panose="02010600040101010101" pitchFamily="2" charset="-122"/>
                <a:cs typeface="+mj-cs"/>
              </a:rPr>
            </a:br>
            <a:r>
              <a:rPr lang="zh-CN" altLang="en-US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</a:t>
            </a:r>
            <a:r>
              <a:rPr lang="en-US" altLang="zh-CN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4</a:t>
            </a:r>
            <a:r>
              <a:rPr lang="zh-CN" altLang="en-US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节  人体对食物的消化和吸收</a:t>
            </a:r>
            <a:br>
              <a:rPr lang="en-US" altLang="zh-CN">
                <a:sym typeface="+mn-ea"/>
              </a:rPr>
            </a:br>
            <a:br>
              <a:rPr lang="en-US" altLang="zh-CN">
                <a:latin typeface="华文细黑" panose="02010600040101010101" pitchFamily="2" charset="-122"/>
                <a:ea typeface="华文细黑" panose="02010600040101010101" pitchFamily="2" charset="-122"/>
                <a:cs typeface="+mj-cs"/>
              </a:rPr>
            </a:br>
            <a:endParaRPr lang="zh-CN" altLang="en-US" sz="2395">
              <a:latin typeface="华文细黑" panose="02010600040101010101" pitchFamily="2" charset="-122"/>
              <a:ea typeface="华文细黑" panose="02010600040101010101" pitchFamily="2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146" name="Text Box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9604" y="863510"/>
            <a:ext cx="2362200" cy="2122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4400" b="1">
                <a:solidFill>
                  <a:srgbClr val="0000FF"/>
                </a:solidFill>
                <a:latin typeface="Times New Roman" panose="02020603050405020304" pitchFamily="18" charset="0"/>
              </a:rPr>
              <a:t>水</a:t>
            </a:r>
            <a:endParaRPr lang="zh-CN" altLang="zh-CN" sz="4400" b="1">
              <a:solidFill>
                <a:srgbClr val="0000FF"/>
              </a:solidFill>
              <a:latin typeface="Times New Roman" panose="02020603050405020304" pitchFamily="18" charset="0"/>
            </a:endParaRPr>
          </a:p>
          <a:p>
            <a:r>
              <a:rPr lang="zh-CN" altLang="zh-CN" sz="4400" b="1">
                <a:solidFill>
                  <a:srgbClr val="0000FF"/>
                </a:solidFill>
                <a:latin typeface="Times New Roman" panose="02020603050405020304" pitchFamily="18" charset="0"/>
              </a:rPr>
              <a:t>无机盐</a:t>
            </a:r>
            <a:endParaRPr lang="zh-CN" altLang="zh-CN" sz="4400" b="1">
              <a:solidFill>
                <a:srgbClr val="0000FF"/>
              </a:solidFill>
              <a:latin typeface="Times New Roman" panose="02020603050405020304" pitchFamily="18" charset="0"/>
            </a:endParaRPr>
          </a:p>
          <a:p>
            <a:r>
              <a:rPr lang="zh-CN" altLang="zh-CN" sz="4400" b="1">
                <a:solidFill>
                  <a:srgbClr val="0000FF"/>
                </a:solidFill>
                <a:latin typeface="Times New Roman" panose="02020603050405020304" pitchFamily="18" charset="0"/>
              </a:rPr>
              <a:t>维生素</a:t>
            </a:r>
            <a:endParaRPr lang="zh-CN" altLang="zh-CN" sz="44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6147" name="Text Box 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9604" y="4495772"/>
            <a:ext cx="2317750" cy="2122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4400" b="1">
                <a:solidFill>
                  <a:srgbClr val="FF0000"/>
                </a:solidFill>
                <a:latin typeface="Times New Roman" panose="02020603050405020304" pitchFamily="18" charset="0"/>
              </a:rPr>
              <a:t>糖类</a:t>
            </a:r>
            <a:endParaRPr lang="zh-CN" altLang="zh-CN" sz="4400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r>
              <a:rPr lang="zh-CN" altLang="en-US" sz="4400" b="1" smtClean="0">
                <a:solidFill>
                  <a:srgbClr val="FF0000"/>
                </a:solidFill>
                <a:latin typeface="Times New Roman" panose="02020603050405020304" pitchFamily="18" charset="0"/>
              </a:rPr>
              <a:t>脂肪</a:t>
            </a:r>
            <a:endParaRPr lang="en-US" altLang="zh-CN" sz="4400" b="1" smtClean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</a:rPr>
              <a:t>蛋白质</a:t>
            </a:r>
            <a:endParaRPr lang="zh-CN" altLang="en-US" sz="44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148" name="Text Box 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610604" y="1524545"/>
            <a:ext cx="1917700" cy="583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200" b="1">
                <a:latin typeface="Times New Roman" panose="02020603050405020304" pitchFamily="18" charset="0"/>
                <a:ea typeface="楷体_GB2312" panose="02010609030101010101" pitchFamily="49" charset="-122"/>
              </a:rPr>
              <a:t>直接吸收</a:t>
            </a:r>
            <a:endParaRPr lang="zh-CN" altLang="zh-CN" sz="3200" b="1">
              <a:latin typeface="Times New Roman" panose="02020603050405020304" pitchFamily="18" charset="0"/>
              <a:ea typeface="楷体_GB2312" panose="02010609030101010101" pitchFamily="49" charset="-122"/>
            </a:endParaRPr>
          </a:p>
        </p:txBody>
      </p:sp>
      <p:sp>
        <p:nvSpPr>
          <p:cNvPr id="6149" name="Text Box 5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610604" y="5313215"/>
            <a:ext cx="2725738" cy="583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200" b="1">
                <a:latin typeface="Times New Roman" panose="02020603050405020304" pitchFamily="18" charset="0"/>
                <a:ea typeface="楷体_GB2312" panose="02010609030101010101" pitchFamily="49" charset="-122"/>
              </a:rPr>
              <a:t>不能直接吸收</a:t>
            </a:r>
            <a:endParaRPr lang="zh-CN" altLang="zh-CN" sz="3200" b="1">
              <a:latin typeface="Times New Roman" panose="02020603050405020304" pitchFamily="18" charset="0"/>
              <a:ea typeface="楷体_GB2312" panose="02010609030101010101" pitchFamily="49" charset="-122"/>
            </a:endParaRPr>
          </a:p>
        </p:txBody>
      </p:sp>
      <p:sp>
        <p:nvSpPr>
          <p:cNvPr id="6150" name="AutoShape 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257679" y="1627098"/>
            <a:ext cx="3959225" cy="714375"/>
          </a:xfrm>
          <a:prstGeom prst="rightArrow">
            <a:avLst>
              <a:gd name="adj1" fmla="val 50000"/>
              <a:gd name="adj2" fmla="val 138556"/>
            </a:avLst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51" name="AutoShape 7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3819529" y="5332323"/>
            <a:ext cx="3959225" cy="762000"/>
          </a:xfrm>
          <a:prstGeom prst="rightArrow">
            <a:avLst>
              <a:gd name="adj1" fmla="val 50000"/>
              <a:gd name="adj2" fmla="val 115521"/>
            </a:avLst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52" name="Text Box 8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2606679" y="1169898"/>
            <a:ext cx="396081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/>
              <a:t>分子比较小，结构比较简单</a:t>
            </a:r>
            <a:endParaRPr lang="zh-CN" altLang="en-US" sz="2400" b="1"/>
          </a:p>
        </p:txBody>
      </p:sp>
      <p:sp>
        <p:nvSpPr>
          <p:cNvPr id="6153" name="Text Box 9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2295529" y="4875123"/>
            <a:ext cx="395922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/>
              <a:t>分子比较大，结构比较复杂</a:t>
            </a:r>
            <a:endParaRPr lang="zh-CN" altLang="en-US"/>
          </a:p>
        </p:txBody>
      </p:sp>
      <p:sp>
        <p:nvSpPr>
          <p:cNvPr id="6154" name="Text Box 10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52516" y="3500348"/>
            <a:ext cx="272721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 smtClean="0"/>
              <a:t>膳食纤维</a:t>
            </a:r>
            <a:endParaRPr lang="zh-CN" altLang="en-US" sz="4400" b="1"/>
          </a:p>
        </p:txBody>
      </p:sp>
      <p:sp>
        <p:nvSpPr>
          <p:cNvPr id="6155" name="AutoShape 11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4241760" y="3549560"/>
            <a:ext cx="3378200" cy="714375"/>
          </a:xfrm>
          <a:prstGeom prst="rightArrow">
            <a:avLst>
              <a:gd name="adj1" fmla="val 50000"/>
              <a:gd name="adj2" fmla="val 118222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56" name="Text Box 12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8610604" y="3063468"/>
            <a:ext cx="2541588" cy="156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pitchFamily="18" charset="0"/>
                <a:ea typeface="楷体_GB2312" panose="02010609030101010101" pitchFamily="49" charset="-122"/>
              </a:rPr>
              <a:t>绝大部分不能被人体消化吸收</a:t>
            </a:r>
            <a:endParaRPr lang="zh-CN" altLang="en-US" sz="3600" b="1">
              <a:latin typeface="Times New Roman" panose="02020603050405020304" pitchFamily="18" charset="0"/>
              <a:ea typeface="楷体_GB2312" panose="02010609030101010101" pitchFamily="49" charset="-122"/>
            </a:endParaRPr>
          </a:p>
        </p:txBody>
      </p:sp>
      <p:sp>
        <p:nvSpPr>
          <p:cNvPr id="13" name="Rectangle 3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1499037" y="152486"/>
            <a:ext cx="6239669" cy="642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TW" altLang="en-US" sz="3600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  <a:ea typeface="黑体" panose="02010609060101010101" charset="-122"/>
              </a:rPr>
              <a:t>食物</a:t>
            </a:r>
            <a:r>
              <a:rPr lang="zh-CN" altLang="en-US" sz="3600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  <a:ea typeface="黑体" panose="02010609060101010101" charset="-122"/>
              </a:rPr>
              <a:t>里</a:t>
            </a:r>
            <a:r>
              <a:rPr lang="zh-TW" altLang="en-US" sz="3600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  <a:ea typeface="黑体" panose="02010609060101010101" charset="-122"/>
              </a:rPr>
              <a:t>有</a:t>
            </a:r>
            <a:r>
              <a:rPr lang="zh-CN" altLang="en-US" sz="3600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  <a:ea typeface="黑体" panose="02010609060101010101" charset="-122"/>
              </a:rPr>
              <a:t>哪七</a:t>
            </a:r>
            <a:r>
              <a:rPr lang="zh-CN" altLang="en-US" sz="3600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  <a:ea typeface="黑体" panose="02010609060101010101" charset="-122"/>
              </a:rPr>
              <a:t>大类营养物质</a:t>
            </a:r>
            <a:r>
              <a:rPr lang="zh-TW" altLang="en-US" sz="3600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anose="020b0604030504040204" pitchFamily="34" charset="0"/>
                <a:ea typeface="黑体" panose="02010609060101010101" charset="-122"/>
              </a:rPr>
              <a:t>？</a:t>
            </a:r>
            <a:endParaRPr lang="zh-CN" altLang="en-US" sz="3600" b="1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ahoma" panose="020b0604030504040204" pitchFamily="34" charset="0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/>
      <p:bldP spid="6148" grpId="0"/>
      <p:bldP spid="6149" grpId="0"/>
      <p:bldP spid="6150" grpId="0"/>
      <p:bldP spid="6151" grpId="0"/>
      <p:bldP spid="6152" grpId="0"/>
      <p:bldP spid="6153" grpId="0"/>
      <p:bldP spid="6154" grpId="0"/>
      <p:bldP spid="6155" grpId="0"/>
      <p:bldP spid="61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170" name="Text Box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828800" y="2002790"/>
            <a:ext cx="8510270" cy="378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/>
              <a:t>请认真阅读</a:t>
            </a:r>
            <a:r>
              <a:rPr lang="zh-CN" altLang="en-US" sz="3200" b="1" smtClean="0"/>
              <a:t>课本</a:t>
            </a:r>
            <a:r>
              <a:rPr lang="en-US" altLang="zh-CN" sz="3200" b="1" smtClean="0"/>
              <a:t>P</a:t>
            </a:r>
            <a:r>
              <a:rPr lang="zh-CN" altLang="en-US" sz="3200" b="1" smtClean="0"/>
              <a:t>83第</a:t>
            </a:r>
            <a:r>
              <a:rPr lang="en-US" altLang="zh-CN" sz="3200" b="1" smtClean="0"/>
              <a:t>2</a:t>
            </a:r>
            <a:r>
              <a:rPr lang="zh-CN" altLang="en-US" sz="3200" b="1" smtClean="0"/>
              <a:t>段</a:t>
            </a:r>
            <a:r>
              <a:rPr lang="zh-CN" altLang="en-US" sz="3200" b="1"/>
              <a:t>内容，结合图5—4，</a:t>
            </a:r>
            <a:r>
              <a:rPr lang="zh-CN" altLang="en-US" sz="3200" b="1" smtClean="0"/>
              <a:t>思考以下问题：</a:t>
            </a:r>
            <a:endParaRPr lang="zh-CN" altLang="en-US" sz="3200" b="1"/>
          </a:p>
          <a:p>
            <a:pPr>
              <a:lnSpc>
                <a:spcPct val="150000"/>
              </a:lnSpc>
            </a:pPr>
            <a:r>
              <a:rPr lang="zh-CN" altLang="en-US" sz="3200" b="1"/>
              <a:t>       </a:t>
            </a:r>
            <a:r>
              <a:rPr lang="en-US" altLang="zh-CN" sz="3200" b="1" smtClean="0"/>
              <a:t>1. </a:t>
            </a:r>
            <a:r>
              <a:rPr lang="zh-CN" altLang="en-US" sz="3200" b="1" smtClean="0"/>
              <a:t>什么</a:t>
            </a:r>
            <a:r>
              <a:rPr lang="zh-CN" altLang="en-US" sz="3200" b="1"/>
              <a:t>是消化作用？</a:t>
            </a:r>
            <a:endParaRPr lang="zh-CN" altLang="en-US" sz="3200" b="1"/>
          </a:p>
          <a:p>
            <a:pPr>
              <a:lnSpc>
                <a:spcPct val="150000"/>
              </a:lnSpc>
            </a:pPr>
            <a:r>
              <a:rPr lang="zh-CN" altLang="en-US" sz="3200" b="1"/>
              <a:t>       </a:t>
            </a:r>
            <a:r>
              <a:rPr lang="en-US" altLang="zh-CN" sz="3200" b="1" smtClean="0"/>
              <a:t>2. </a:t>
            </a:r>
            <a:r>
              <a:rPr lang="zh-CN" altLang="en-US" sz="3200" b="1" smtClean="0"/>
              <a:t>消化作用</a:t>
            </a:r>
            <a:r>
              <a:rPr lang="zh-CN" altLang="en-US" sz="3200" b="1"/>
              <a:t>包括哪些过程？</a:t>
            </a:r>
            <a:endParaRPr lang="zh-CN" altLang="en-US" sz="3200" b="1"/>
          </a:p>
          <a:p>
            <a:pPr>
              <a:lnSpc>
                <a:spcPct val="150000"/>
              </a:lnSpc>
            </a:pPr>
            <a:r>
              <a:rPr lang="zh-CN" altLang="en-US" sz="3200" b="1"/>
              <a:t>       </a:t>
            </a:r>
            <a:r>
              <a:rPr lang="en-US" altLang="zh-CN" sz="3200" b="1" smtClean="0"/>
              <a:t>3. </a:t>
            </a:r>
            <a:r>
              <a:rPr lang="zh-CN" altLang="en-US" sz="3200" b="1" smtClean="0"/>
              <a:t>什么</a:t>
            </a:r>
            <a:r>
              <a:rPr lang="zh-CN" altLang="en-US" sz="3200" b="1"/>
              <a:t>是</a:t>
            </a:r>
            <a:r>
              <a:rPr lang="zh-CN" altLang="en-US" sz="3200" b="1" smtClean="0"/>
              <a:t>吸收？</a:t>
            </a:r>
            <a:endParaRPr lang="zh-CN" altLang="en-US" sz="3200" b="1"/>
          </a:p>
        </p:txBody>
      </p:sp>
      <p:sp>
        <p:nvSpPr>
          <p:cNvPr id="3" name="流程图: 可选过程 2"/>
          <p:cNvSpPr/>
          <p:nvPr>
            <p:custDataLst>
              <p:tags r:id="rId4"/>
            </p:custDataLst>
          </p:nvPr>
        </p:nvSpPr>
        <p:spPr bwMode="auto">
          <a:xfrm>
            <a:off x="457316" y="152873"/>
            <a:ext cx="3004606" cy="585704"/>
          </a:xfrm>
          <a:prstGeom prst="flowChartAlternateProcess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rPr>
              <a:t>一、消化和吸收</a:t>
            </a:r>
            <a:endParaRPr kumimoji="0" lang="zh-CN" altLang="en-US" sz="2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TextBox 4"/>
          <p:cNvSpPr txBox="1"/>
          <p:nvPr>
            <p:custDataLst>
              <p:tags r:id="rId5"/>
            </p:custDataLst>
          </p:nvPr>
        </p:nvSpPr>
        <p:spPr>
          <a:xfrm>
            <a:off x="4191038" y="1219895"/>
            <a:ext cx="266698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+mj-cs"/>
              </a:rPr>
              <a:t>自主学习</a:t>
            </a:r>
            <a:endParaRPr lang="zh-CN" altLang="en-US" sz="40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194" name="Text Box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600318" y="1094154"/>
            <a:ext cx="3313113" cy="147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 smtClean="0">
                <a:solidFill>
                  <a:schemeClr val="tx2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分子</a:t>
            </a:r>
            <a:r>
              <a:rPr lang="zh-CN" altLang="en-US" sz="3600" b="1">
                <a:solidFill>
                  <a:schemeClr val="tx2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比较</a:t>
            </a:r>
            <a:r>
              <a:rPr lang="zh-CN" altLang="en-US" sz="3600" b="1" smtClean="0">
                <a:solidFill>
                  <a:schemeClr val="tx2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大</a:t>
            </a:r>
            <a:endParaRPr lang="en-US" altLang="zh-CN" sz="3600" b="1" smtClean="0">
              <a:solidFill>
                <a:schemeClr val="tx2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600" b="1" smtClean="0">
                <a:solidFill>
                  <a:schemeClr val="tx2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结构</a:t>
            </a:r>
            <a:r>
              <a:rPr lang="zh-CN" altLang="en-US" sz="3600" b="1">
                <a:solidFill>
                  <a:schemeClr val="tx2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比较复杂</a:t>
            </a:r>
            <a:endParaRPr lang="zh-CN" altLang="en-US" sz="3600" b="1">
              <a:solidFill>
                <a:schemeClr val="tx2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7480300" y="1035804"/>
            <a:ext cx="3313113" cy="147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 smtClean="0">
                <a:solidFill>
                  <a:schemeClr val="tx2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分子</a:t>
            </a:r>
            <a:r>
              <a:rPr lang="zh-CN" altLang="en-US" sz="3600" b="1">
                <a:solidFill>
                  <a:schemeClr val="tx2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比较小</a:t>
            </a:r>
            <a:endParaRPr lang="zh-CN" altLang="en-US" sz="3600" b="1">
              <a:solidFill>
                <a:schemeClr val="tx2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chemeClr val="tx2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结构比较简单</a:t>
            </a:r>
            <a:endParaRPr lang="zh-CN" altLang="en-US" sz="3600" b="1">
              <a:solidFill>
                <a:schemeClr val="tx2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8196" name="AutoShape 4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620419" y="1420812"/>
            <a:ext cx="2879725" cy="936625"/>
          </a:xfrm>
          <a:prstGeom prst="rightArrow">
            <a:avLst>
              <a:gd name="adj1" fmla="val 50000"/>
              <a:gd name="adj2" fmla="val 76864"/>
            </a:avLst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98" name="Text Box 6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066800" y="4114759"/>
            <a:ext cx="3025775" cy="645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消化作用包括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</a:t>
            </a:r>
            <a:endParaRPr lang="zh-CN" altLang="en-US" sz="36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8199" name="Text Box 7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727575" y="4924433"/>
            <a:ext cx="3455988" cy="706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4000" b="1">
                <a:solidFill>
                  <a:srgbClr val="0000CC"/>
                </a:solidFill>
                <a:latin typeface="Tahoma" panose="020b0604030504040204" pitchFamily="34" charset="0"/>
                <a:ea typeface="华文新魏" panose="02010800040101010101" pitchFamily="2" charset="-122"/>
              </a:rPr>
              <a:t>化学性消化</a:t>
            </a:r>
            <a:endParaRPr lang="zh-CN" altLang="zh-CN" sz="4000" b="1">
              <a:solidFill>
                <a:srgbClr val="0000CC"/>
              </a:solidFill>
              <a:latin typeface="Tahoma" panose="020b0604030504040204" pitchFamily="34" charset="0"/>
              <a:ea typeface="华文新魏" panose="02010800040101010101" pitchFamily="2" charset="-122"/>
            </a:endParaRPr>
          </a:p>
        </p:txBody>
      </p:sp>
      <p:sp>
        <p:nvSpPr>
          <p:cNvPr id="8200" name="Text Box 8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4583113" y="3048010"/>
            <a:ext cx="3455987" cy="706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4000" b="1">
                <a:solidFill>
                  <a:srgbClr val="0000CC"/>
                </a:solidFill>
                <a:latin typeface="Tahoma" panose="020b0604030504040204" pitchFamily="34" charset="0"/>
                <a:ea typeface="华文新魏" panose="02010800040101010101" pitchFamily="2" charset="-122"/>
              </a:rPr>
              <a:t> 物理性消化</a:t>
            </a:r>
            <a:endParaRPr lang="zh-CN" altLang="zh-CN" sz="4000" b="1">
              <a:solidFill>
                <a:srgbClr val="0000CC"/>
              </a:solidFill>
              <a:latin typeface="Tahoma" panose="020b0604030504040204" pitchFamily="34" charset="0"/>
              <a:ea typeface="华文新魏" panose="02010800040101010101" pitchFamily="2" charset="-122"/>
            </a:endParaRPr>
          </a:p>
        </p:txBody>
      </p:sp>
      <p:sp>
        <p:nvSpPr>
          <p:cNvPr id="8201" name="AutoShape 9"/>
          <p:cNvSpPr/>
          <p:nvPr>
            <p:custDataLst>
              <p:tags r:id="rId9"/>
            </p:custDataLst>
          </p:nvPr>
        </p:nvSpPr>
        <p:spPr bwMode="auto">
          <a:xfrm>
            <a:off x="4090670" y="3505200"/>
            <a:ext cx="433070" cy="1834515"/>
          </a:xfrm>
          <a:prstGeom prst="leftBrace">
            <a:avLst>
              <a:gd name="adj1" fmla="val 54328"/>
              <a:gd name="adj2" fmla="val 50000"/>
            </a:avLst>
          </a:prstGeom>
          <a:noFill/>
          <a:ln w="38100" cap="flat" cmpd="sng">
            <a:solidFill>
              <a:srgbClr val="0000CC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02" name="Text Box 10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4800600" y="3698883"/>
            <a:ext cx="5399088" cy="953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食物通过</a:t>
            </a:r>
            <a:r>
              <a:rPr lang="zh-CN" altLang="zh-CN" sz="2800" b="1" smtClean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牙齿</a:t>
            </a:r>
            <a:r>
              <a:rPr lang="zh-CN" altLang="zh-CN" sz="28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的咀嚼、舌的搅拌、胃肠的</a:t>
            </a:r>
            <a:r>
              <a:rPr lang="zh-CN" altLang="zh-CN" sz="2800" b="1" smtClean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蠕动</a:t>
            </a:r>
            <a:r>
              <a:rPr lang="zh-CN" altLang="en-US" sz="2800" b="1" smtClean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，与消化液混合。</a:t>
            </a:r>
            <a:endParaRPr lang="zh-CN" altLang="zh-CN" sz="28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203" name="Text Box 11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00600" y="5572133"/>
            <a:ext cx="5399088" cy="953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食物通过</a:t>
            </a:r>
            <a:r>
              <a:rPr lang="zh-CN" altLang="en-US" sz="2800" b="1">
                <a:solidFill>
                  <a:srgbClr val="FF0066"/>
                </a:solidFill>
                <a:latin typeface="黑体" panose="02010609060101010101" charset="-122"/>
                <a:ea typeface="黑体" panose="02010609060101010101" charset="-122"/>
              </a:rPr>
              <a:t>消化液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中消化酶的</a:t>
            </a:r>
            <a:r>
              <a:rPr lang="zh-CN" altLang="en-US" sz="2800" b="1" smtClean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作用，逐步被分解成可吸收的物质。</a:t>
            </a:r>
            <a:endParaRPr lang="zh-CN" altLang="en-US" sz="28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204" name="Rectangle 12"/>
          <p:cNvSpPr>
            <a:spLocks noGrp="1" noChangeArrowheads="1"/>
          </p:cNvSpPr>
          <p:nvPr>
            <p:custDataLst>
              <p:tags r:id="rId12"/>
            </p:custDataLst>
          </p:nvPr>
        </p:nvSpPr>
        <p:spPr bwMode="auto">
          <a:xfrm>
            <a:off x="4876800" y="152400"/>
            <a:ext cx="2057378" cy="641350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buFontTx/>
              <a:buNone/>
            </a:pPr>
            <a:r>
              <a:rPr lang="zh-CN" altLang="en-US" sz="3600" b="1">
                <a:solidFill>
                  <a:schemeClr val="tx1"/>
                </a:solidFill>
              </a:rPr>
              <a:t>消化作用</a:t>
            </a:r>
            <a:endParaRPr lang="zh-CN" altLang="en-US" sz="36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2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75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5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7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75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5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5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75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/>
      <p:bldP spid="8196" grpId="0"/>
      <p:bldP spid="8198" grpId="0"/>
      <p:bldP spid="8199" grpId="0"/>
      <p:bldP spid="8200" grpId="0"/>
      <p:bldP spid="8201" grpId="0"/>
      <p:bldP spid="8202" grpId="0"/>
      <p:bldP spid="820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20" name="Text Box 4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162772" y="1828842"/>
            <a:ext cx="3124118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smtClean="0">
                <a:solidFill>
                  <a:srgbClr val="FF0000"/>
                </a:solidFill>
              </a:rPr>
              <a:t>吸收</a:t>
            </a:r>
            <a:r>
              <a:rPr lang="zh-CN" altLang="en-US" sz="2800" b="1" smtClean="0"/>
              <a:t>是指</a:t>
            </a:r>
            <a:r>
              <a:rPr lang="zh-CN" altLang="en-US" sz="2800" b="1"/>
              <a:t>食物中的营养物质经过消化道壁</a:t>
            </a:r>
            <a:r>
              <a:rPr lang="zh-CN" altLang="en-US" sz="2800" b="1" smtClean="0">
                <a:solidFill>
                  <a:srgbClr val="FF0066"/>
                </a:solidFill>
              </a:rPr>
              <a:t>进入</a:t>
            </a:r>
            <a:r>
              <a:rPr lang="zh-CN" altLang="en-US" sz="2800" b="1" u="sng"/>
              <a:t> </a:t>
            </a:r>
            <a:r>
              <a:rPr lang="zh-CN" altLang="en-US" sz="2800" b="1" u="sng" smtClean="0"/>
              <a:t>          </a:t>
            </a:r>
            <a:r>
              <a:rPr lang="zh-CN" altLang="en-US" sz="2800" b="1" smtClean="0"/>
              <a:t>的</a:t>
            </a:r>
            <a:r>
              <a:rPr lang="zh-CN" altLang="en-US" sz="2800" b="1"/>
              <a:t>过程。</a:t>
            </a:r>
            <a:endParaRPr lang="zh-CN" altLang="en-US" sz="2800"/>
          </a:p>
        </p:txBody>
      </p:sp>
      <p:sp>
        <p:nvSpPr>
          <p:cNvPr id="9221" name="Rectangle 5"/>
          <p:cNvSpPr>
            <a:spLocks noGrp="1" noChangeArrowheads="1"/>
          </p:cNvSpPr>
          <p:nvPr>
            <p:custDataLst>
              <p:tags r:id="rId4"/>
            </p:custDataLst>
          </p:nvPr>
        </p:nvSpPr>
        <p:spPr bwMode="auto">
          <a:xfrm>
            <a:off x="5382950" y="304882"/>
            <a:ext cx="1143068" cy="608078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buFontTx/>
              <a:buNone/>
            </a:pPr>
            <a:r>
              <a:rPr lang="zh-CN" altLang="en-US" sz="3600" b="1">
                <a:solidFill>
                  <a:schemeClr val="tx1"/>
                </a:solidFill>
              </a:rPr>
              <a:t>吸收</a:t>
            </a:r>
            <a:endParaRPr lang="zh-CN" altLang="en-US" sz="3600" b="1">
              <a:solidFill>
                <a:schemeClr val="tx1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460" y="1295456"/>
            <a:ext cx="5574312" cy="5238511"/>
          </a:xfrm>
          <a:prstGeom prst="rect">
            <a:avLst/>
          </a:prstGeom>
        </p:spPr>
      </p:pic>
      <p:sp>
        <p:nvSpPr>
          <p:cNvPr id="3" name="TextBox 2"/>
          <p:cNvSpPr txBox="1"/>
          <p:nvPr>
            <p:custDataLst>
              <p:tags r:id="rId7"/>
            </p:custDataLst>
          </p:nvPr>
        </p:nvSpPr>
        <p:spPr>
          <a:xfrm>
            <a:off x="8724831" y="3196235"/>
            <a:ext cx="102867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</a:rPr>
              <a:t>血液</a:t>
            </a:r>
            <a:endParaRPr lang="zh-CN" altLang="en-US" sz="2800" b="1">
              <a:solidFill>
                <a:srgbClr val="FF0066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0242" name="Picture 2" descr="7741672_224928288130_2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0939788">
            <a:off x="2209800" y="2072640"/>
            <a:ext cx="1219200" cy="1044575"/>
          </a:xfrm>
          <a:prstGeom prst="rect">
            <a:avLst/>
          </a:prstGeom>
          <a:noFill/>
          <a:ln w="57150" cmpd="sng">
            <a:solidFill>
              <a:srgbClr val="99CC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243" name="Group 3"/>
          <p:cNvGrpSpPr/>
          <p:nvPr>
            <p:custDataLst>
              <p:tags r:id="rId5"/>
            </p:custDataLst>
          </p:nvPr>
        </p:nvGrpSpPr>
        <p:grpSpPr>
          <a:xfrm>
            <a:off x="2362200" y="4358640"/>
            <a:ext cx="1981200" cy="990600"/>
            <a:chExt cx="1248" cy="624"/>
          </a:xfrm>
        </p:grpSpPr>
        <p:sp>
          <p:nvSpPr>
            <p:cNvPr id="10244" name="AutoShape 4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0" y="0"/>
              <a:ext cx="1248" cy="624"/>
            </a:xfrm>
            <a:prstGeom prst="horizontalScroll">
              <a:avLst>
                <a:gd name="adj" fmla="val 12500"/>
              </a:avLst>
            </a:prstGeom>
            <a:solidFill>
              <a:srgbClr val="FFFF00">
                <a:alpha val="42000"/>
              </a:srgbClr>
            </a:solidFill>
            <a:ln w="9525" cmpd="sng">
              <a:solidFill>
                <a:schemeClr val="tx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5" name="Text Box 5"/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48" y="48"/>
              <a:ext cx="1200" cy="44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4000" b="1"/>
                <a:t>消化道</a:t>
              </a:r>
              <a:endParaRPr lang="zh-CN" altLang="zh-CN" sz="4000" b="1"/>
            </a:p>
          </p:txBody>
        </p:sp>
      </p:grpSp>
      <p:pic>
        <p:nvPicPr>
          <p:cNvPr id="10246" name="Picture 6" descr="7741672_224928288130_2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0939788">
            <a:off x="2209800" y="2059940"/>
            <a:ext cx="1219200" cy="1044575"/>
          </a:xfrm>
          <a:prstGeom prst="rect">
            <a:avLst/>
          </a:prstGeom>
          <a:noFill/>
          <a:ln w="57150" cap="flat" cmpd="sng">
            <a:solidFill>
              <a:srgbClr val="99CC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47" name="Picture 7" descr="7741672_224928288130_2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0939788">
            <a:off x="2197100" y="2059940"/>
            <a:ext cx="1219200" cy="1044575"/>
          </a:xfrm>
          <a:prstGeom prst="rect">
            <a:avLst/>
          </a:prstGeom>
          <a:noFill/>
          <a:ln w="57150" cap="flat" cmpd="sng">
            <a:solidFill>
              <a:srgbClr val="99CC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48" name="Picture 8" descr="7741672_224928288130_2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0939788">
            <a:off x="2197100" y="2072640"/>
            <a:ext cx="1219200" cy="1044575"/>
          </a:xfrm>
          <a:prstGeom prst="rect">
            <a:avLst/>
          </a:prstGeom>
          <a:noFill/>
          <a:ln w="57150" cap="flat" cmpd="sng">
            <a:solidFill>
              <a:srgbClr val="99CC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49" name="Picture 9" descr="7741672_224928288130_2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0939788">
            <a:off x="2182813" y="2072640"/>
            <a:ext cx="1219200" cy="1044575"/>
          </a:xfrm>
          <a:prstGeom prst="rect">
            <a:avLst/>
          </a:prstGeom>
          <a:noFill/>
          <a:ln w="57150" cap="flat" cmpd="sng">
            <a:solidFill>
              <a:srgbClr val="99CC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50" name="AutoShape 10"/>
          <p:cNvSpPr/>
          <p:nvPr>
            <p:custDataLst>
              <p:tags r:id="rId12"/>
            </p:custDataLst>
          </p:nvPr>
        </p:nvSpPr>
        <p:spPr bwMode="auto">
          <a:xfrm rot="16200000">
            <a:off x="5143500" y="2428240"/>
            <a:ext cx="381000" cy="3505200"/>
          </a:xfrm>
          <a:prstGeom prst="rightBrace">
            <a:avLst>
              <a:gd name="adj1" fmla="val 76667"/>
              <a:gd name="adj2" fmla="val 50000"/>
            </a:avLst>
          </a:prstGeom>
          <a:noFill/>
          <a:ln w="53975" cap="flat" cmpd="sng">
            <a:solidFill>
              <a:srgbClr val="80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0251" name="Group 11"/>
          <p:cNvGrpSpPr/>
          <p:nvPr>
            <p:custDataLst>
              <p:tags r:id="rId13"/>
            </p:custDataLst>
          </p:nvPr>
        </p:nvGrpSpPr>
        <p:grpSpPr>
          <a:xfrm>
            <a:off x="6096000" y="4295140"/>
            <a:ext cx="2209800" cy="1066800"/>
            <a:chExt cx="1392" cy="672"/>
          </a:xfrm>
        </p:grpSpPr>
        <p:sp>
          <p:nvSpPr>
            <p:cNvPr id="10252" name="AutoShape 12"/>
            <p:cNvSpPr>
              <a:spLocks noChangeArrowheads="1"/>
            </p:cNvSpPr>
            <p:nvPr>
              <p:custDataLst>
                <p:tags r:id="rId14"/>
              </p:custDataLst>
            </p:nvPr>
          </p:nvSpPr>
          <p:spPr bwMode="auto">
            <a:xfrm>
              <a:off x="0" y="0"/>
              <a:ext cx="1152" cy="672"/>
            </a:xfrm>
            <a:prstGeom prst="horizontalScroll">
              <a:avLst>
                <a:gd name="adj" fmla="val 12500"/>
              </a:avLst>
            </a:prstGeom>
            <a:solidFill>
              <a:srgbClr val="FFFF00">
                <a:alpha val="45000"/>
              </a:srgbClr>
            </a:solidFill>
            <a:ln w="9525" cap="flat" cmpd="sng">
              <a:solidFill>
                <a:schemeClr val="tx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3" name="Text Box 13"/>
            <p:cNvSpPr txBox="1"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48" y="96"/>
              <a:ext cx="1344" cy="44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4000" b="1"/>
                <a:t>消化腺</a:t>
              </a:r>
              <a:endParaRPr lang="zh-CN" altLang="zh-CN" sz="4000" b="1"/>
            </a:p>
          </p:txBody>
        </p:sp>
      </p:grpSp>
      <p:pic>
        <p:nvPicPr>
          <p:cNvPr id="10254" name="Picture 14" descr="0023ae99e1440e8282d50e"/>
          <p:cNvPicPr>
            <a:picLocks noChangeAspect="1" noChangeArrowheads="1"/>
          </p:cNvPicPr>
          <p:nvPr>
            <p:custDataLst>
              <p:tags r:id="rId17"/>
            </p:custDataLst>
          </p:nvPr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48600" y="1463040"/>
            <a:ext cx="2590800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55" name="AutoShape 15"/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3644900" y="2175828"/>
            <a:ext cx="4191000" cy="381000"/>
          </a:xfrm>
          <a:prstGeom prst="rightArrow">
            <a:avLst>
              <a:gd name="adj1" fmla="val 50000"/>
              <a:gd name="adj2" fmla="val 275000"/>
            </a:avLst>
          </a:prstGeom>
          <a:gradFill rotWithShape="1">
            <a:gsLst>
              <a:gs pos="0">
                <a:srgbClr val="FF00FF">
                  <a:alpha val="89999"/>
                </a:srgbClr>
              </a:gs>
              <a:gs pos="100000">
                <a:schemeClr val="bg1"/>
              </a:gs>
            </a:gsLst>
            <a:lin ang="5400000" scaled="1"/>
          </a:gradFill>
          <a:ln w="9525" cap="flat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56" name="Text Box 16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3873500" y="1490028"/>
            <a:ext cx="27432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4400" b="1">
                <a:solidFill>
                  <a:srgbClr val="0000FF"/>
                </a:solidFill>
              </a:rPr>
              <a:t> 消化 吸收</a:t>
            </a:r>
            <a:endParaRPr lang="zh-CN" altLang="zh-CN" sz="4400" b="1">
              <a:solidFill>
                <a:srgbClr val="0000FF"/>
              </a:solidFill>
            </a:endParaRPr>
          </a:p>
        </p:txBody>
      </p:sp>
      <p:grpSp>
        <p:nvGrpSpPr>
          <p:cNvPr id="10257" name="Group 17"/>
          <p:cNvGrpSpPr/>
          <p:nvPr>
            <p:custDataLst>
              <p:tags r:id="rId20"/>
            </p:custDataLst>
          </p:nvPr>
        </p:nvGrpSpPr>
        <p:grpSpPr>
          <a:xfrm>
            <a:off x="4316413" y="2556828"/>
            <a:ext cx="2133600" cy="1406525"/>
            <a:chExt cx="1344" cy="886"/>
          </a:xfrm>
        </p:grpSpPr>
        <p:sp>
          <p:nvSpPr>
            <p:cNvPr id="10258" name="AutoShape 18"/>
            <p:cNvSpPr>
              <a:spLocks noChangeArrowheads="1"/>
            </p:cNvSpPr>
            <p:nvPr>
              <p:custDataLst>
                <p:tags r:id="rId21"/>
              </p:custDataLst>
            </p:nvPr>
          </p:nvSpPr>
          <p:spPr bwMode="auto">
            <a:xfrm>
              <a:off x="432" y="0"/>
              <a:ext cx="384" cy="480"/>
            </a:xfrm>
            <a:prstGeom prst="downArrow">
              <a:avLst>
                <a:gd name="adj1" fmla="val 50000"/>
                <a:gd name="adj2" fmla="val 31250"/>
              </a:avLst>
            </a:prstGeom>
            <a:gradFill rotWithShape="1">
              <a:gsLst>
                <a:gs pos="0">
                  <a:srgbClr val="00FF00"/>
                </a:gs>
                <a:gs pos="50000">
                  <a:schemeClr val="bg1"/>
                </a:gs>
                <a:gs pos="100000">
                  <a:srgbClr val="00FF00"/>
                </a:gs>
              </a:gsLst>
              <a:lin ang="0" scaled="1"/>
            </a:gradFill>
            <a:ln w="9525" cap="flat" cmpd="sng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259" name="Group 19"/>
            <p:cNvGrpSpPr/>
            <p:nvPr>
              <p:custDataLst>
                <p:tags r:id="rId22"/>
              </p:custDataLst>
            </p:nvPr>
          </p:nvGrpSpPr>
          <p:grpSpPr>
            <a:xfrm>
              <a:off x="0" y="480"/>
              <a:ext cx="1344" cy="406"/>
              <a:chExt cx="1344" cy="406"/>
            </a:xfrm>
          </p:grpSpPr>
          <p:sp>
            <p:nvSpPr>
              <p:cNvPr id="10260" name="Rectangle 20"/>
              <p:cNvSpPr>
                <a:spLocks noChangeArrowheads="1"/>
              </p:cNvSpPr>
              <p:nvPr>
                <p:custDataLst>
                  <p:tags r:id="rId23"/>
                </p:custDataLst>
              </p:nvPr>
            </p:nvSpPr>
            <p:spPr bwMode="auto">
              <a:xfrm>
                <a:off x="0" y="48"/>
                <a:ext cx="1296" cy="336"/>
              </a:xfrm>
              <a:prstGeom prst="rect">
                <a:avLst/>
              </a:prstGeom>
              <a:gradFill rotWithShape="1">
                <a:gsLst>
                  <a:gs pos="0">
                    <a:srgbClr val="808000">
                      <a:alpha val="56000"/>
                    </a:srgbClr>
                  </a:gs>
                  <a:gs pos="100000">
                    <a:schemeClr val="bg1"/>
                  </a:gs>
                </a:gsLst>
                <a:lin ang="5400000" scaled="1"/>
              </a:gradFill>
              <a:ln w="9525" cap="flat" cmpd="sng">
                <a:solidFill>
                  <a:schemeClr val="tx1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61" name="Text Box 21"/>
              <p:cNvSpPr txBox="1">
                <a:spLocks noChangeArrowheads="1"/>
              </p:cNvSpPr>
              <p:nvPr>
                <p:custDataLst>
                  <p:tags r:id="rId24"/>
                </p:custDataLst>
              </p:nvPr>
            </p:nvSpPr>
            <p:spPr bwMode="auto">
              <a:xfrm>
                <a:off x="0" y="0"/>
                <a:ext cx="1344" cy="40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zh-CN" altLang="zh-CN" sz="3600" b="1">
                    <a:solidFill>
                      <a:srgbClr val="FF0066"/>
                    </a:solidFill>
                  </a:rPr>
                  <a:t>消化系统</a:t>
                </a:r>
                <a:endParaRPr lang="zh-CN" altLang="zh-CN" sz="3600" b="1">
                  <a:solidFill>
                    <a:srgbClr val="FF0066"/>
                  </a:solidFill>
                </a:endParaRPr>
              </a:p>
            </p:txBody>
          </p:sp>
        </p:grpSp>
      </p:grpSp>
      <p:pic>
        <p:nvPicPr>
          <p:cNvPr id="10262" name="Picture 22" descr="2011129135713560"/>
          <p:cNvPicPr>
            <a:picLocks noChangeAspect="1" noChangeArrowheads="1"/>
          </p:cNvPicPr>
          <p:nvPr>
            <p:custDataLst>
              <p:tags r:id="rId26"/>
            </p:custDataLst>
          </p:nvPr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465910">
            <a:off x="2182813" y="2466340"/>
            <a:ext cx="1219200" cy="914400"/>
          </a:xfrm>
          <a:prstGeom prst="rect">
            <a:avLst/>
          </a:prstGeom>
          <a:noFill/>
          <a:ln w="57150" cap="flat" cmpd="sng">
            <a:solidFill>
              <a:srgbClr val="99CC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63" name="Picture 23" descr="7741672_224928288130_2"/>
          <p:cNvPicPr>
            <a:picLocks noChangeAspect="1" noChangeArrowheads="1"/>
          </p:cNvPicPr>
          <p:nvPr>
            <p:custDataLst>
              <p:tags r:id="rId27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0939788">
            <a:off x="2182813" y="1551940"/>
            <a:ext cx="1219200" cy="1044575"/>
          </a:xfrm>
          <a:prstGeom prst="rect">
            <a:avLst/>
          </a:prstGeom>
          <a:noFill/>
          <a:ln w="57150" cap="flat" cmpd="sng">
            <a:solidFill>
              <a:srgbClr val="99CC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64" name="Picture 24" descr="0023ae99e1440e8282d50e"/>
          <p:cNvPicPr>
            <a:picLocks noChangeAspect="1" noChangeArrowheads="1"/>
          </p:cNvPicPr>
          <p:nvPr>
            <p:custDataLst>
              <p:tags r:id="rId28"/>
            </p:custDataLst>
          </p:nvPr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35900" y="1477328"/>
            <a:ext cx="2590800" cy="186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65" name="Text Box 25"/>
          <p:cNvSpPr txBox="1">
            <a:spLocks noChangeArrowheads="1"/>
          </p:cNvSpPr>
          <p:nvPr>
            <p:custDataLst>
              <p:tags r:id="rId29"/>
            </p:custDataLst>
          </p:nvPr>
        </p:nvSpPr>
        <p:spPr bwMode="auto">
          <a:xfrm>
            <a:off x="3859213" y="1502728"/>
            <a:ext cx="27432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4400" b="1">
                <a:solidFill>
                  <a:srgbClr val="0000FF"/>
                </a:solidFill>
              </a:rPr>
              <a:t> 消化 吸收</a:t>
            </a:r>
            <a:endParaRPr lang="zh-CN" altLang="zh-CN" sz="4400" b="1">
              <a:solidFill>
                <a:srgbClr val="0000FF"/>
              </a:solidFill>
            </a:endParaRPr>
          </a:p>
        </p:txBody>
      </p:sp>
      <p:pic>
        <p:nvPicPr>
          <p:cNvPr id="10266" name="Picture 26" descr="2011129135713560"/>
          <p:cNvPicPr>
            <a:picLocks noChangeAspect="1" noChangeArrowheads="1"/>
          </p:cNvPicPr>
          <p:nvPr>
            <p:custDataLst>
              <p:tags r:id="rId31"/>
            </p:custDataLst>
          </p:nvPr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465910">
            <a:off x="2170113" y="2480628"/>
            <a:ext cx="1219200" cy="912812"/>
          </a:xfrm>
          <a:prstGeom prst="rect">
            <a:avLst/>
          </a:prstGeom>
          <a:noFill/>
          <a:ln w="57150" cap="flat" cmpd="sng">
            <a:solidFill>
              <a:srgbClr val="99CC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67" name="Picture 27" descr="7741672_224928288130_2"/>
          <p:cNvPicPr>
            <a:picLocks noChangeAspect="1" noChangeArrowheads="1"/>
          </p:cNvPicPr>
          <p:nvPr>
            <p:custDataLst>
              <p:tags r:id="rId32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0939788">
            <a:off x="2170113" y="1566228"/>
            <a:ext cx="1219200" cy="1044575"/>
          </a:xfrm>
          <a:prstGeom prst="rect">
            <a:avLst/>
          </a:prstGeom>
          <a:noFill/>
          <a:ln w="57150" cap="flat" cmpd="sng">
            <a:solidFill>
              <a:srgbClr val="99CC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68" name="AutoShape 28"/>
          <p:cNvSpPr>
            <a:spLocks noChangeArrowheads="1"/>
          </p:cNvSpPr>
          <p:nvPr>
            <p:custDataLst>
              <p:tags r:id="rId33"/>
            </p:custDataLst>
          </p:nvPr>
        </p:nvSpPr>
        <p:spPr bwMode="auto">
          <a:xfrm>
            <a:off x="3630613" y="2188528"/>
            <a:ext cx="4191000" cy="381000"/>
          </a:xfrm>
          <a:prstGeom prst="rightArrow">
            <a:avLst>
              <a:gd name="adj1" fmla="val 50000"/>
              <a:gd name="adj2" fmla="val 275000"/>
            </a:avLst>
          </a:prstGeom>
          <a:gradFill rotWithShape="1">
            <a:gsLst>
              <a:gs pos="0">
                <a:srgbClr val="FF00FF">
                  <a:alpha val="89999"/>
                </a:srgbClr>
              </a:gs>
              <a:gs pos="100000">
                <a:schemeClr val="bg1"/>
              </a:gs>
            </a:gsLst>
            <a:lin ang="5400000" scaled="1"/>
          </a:gradFill>
          <a:ln w="9525" cap="flat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0269" name="Picture 29" descr="0023ae99e1440e8282d50e"/>
          <p:cNvPicPr>
            <a:picLocks noChangeAspect="1" noChangeArrowheads="1"/>
          </p:cNvPicPr>
          <p:nvPr>
            <p:custDataLst>
              <p:tags r:id="rId34"/>
            </p:custDataLst>
          </p:nvPr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02575" y="1593533"/>
            <a:ext cx="2590800" cy="186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70" name="Text Box 30"/>
          <p:cNvSpPr txBox="1">
            <a:spLocks noChangeArrowheads="1"/>
          </p:cNvSpPr>
          <p:nvPr>
            <p:custDataLst>
              <p:tags r:id="rId35"/>
            </p:custDataLst>
          </p:nvPr>
        </p:nvSpPr>
        <p:spPr bwMode="auto">
          <a:xfrm>
            <a:off x="3846513" y="1517015"/>
            <a:ext cx="27432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4400" b="1">
                <a:solidFill>
                  <a:srgbClr val="0000FF"/>
                </a:solidFill>
              </a:rPr>
              <a:t> 消化 吸收</a:t>
            </a:r>
            <a:endParaRPr lang="zh-CN" altLang="zh-CN" sz="4400" b="1">
              <a:solidFill>
                <a:srgbClr val="0000FF"/>
              </a:solidFill>
            </a:endParaRPr>
          </a:p>
        </p:txBody>
      </p:sp>
      <p:pic>
        <p:nvPicPr>
          <p:cNvPr id="10271" name="Picture 31" descr="2011129135713560"/>
          <p:cNvPicPr>
            <a:picLocks noChangeAspect="1" noChangeArrowheads="1"/>
          </p:cNvPicPr>
          <p:nvPr>
            <p:custDataLst>
              <p:tags r:id="rId36"/>
            </p:custDataLst>
          </p:nvPr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465910">
            <a:off x="2155825" y="2493328"/>
            <a:ext cx="1219200" cy="912812"/>
          </a:xfrm>
          <a:prstGeom prst="rect">
            <a:avLst/>
          </a:prstGeom>
          <a:noFill/>
          <a:ln w="57150" cap="flat" cmpd="sng">
            <a:solidFill>
              <a:srgbClr val="99CC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72" name="Picture 32" descr="7741672_224928288130_2"/>
          <p:cNvPicPr>
            <a:picLocks noChangeAspect="1" noChangeArrowheads="1"/>
          </p:cNvPicPr>
          <p:nvPr>
            <p:custDataLst>
              <p:tags r:id="rId37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0939788">
            <a:off x="2155825" y="1578928"/>
            <a:ext cx="1219200" cy="1044575"/>
          </a:xfrm>
          <a:prstGeom prst="rect">
            <a:avLst/>
          </a:prstGeom>
          <a:noFill/>
          <a:ln w="57150" cap="flat" cmpd="sng">
            <a:solidFill>
              <a:srgbClr val="99CC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73" name="Text Box 33"/>
          <p:cNvSpPr txBox="1">
            <a:spLocks noChangeArrowheads="1"/>
          </p:cNvSpPr>
          <p:nvPr>
            <p:custDataLst>
              <p:tags r:id="rId38"/>
            </p:custDataLst>
          </p:nvPr>
        </p:nvSpPr>
        <p:spPr bwMode="auto">
          <a:xfrm>
            <a:off x="1905000" y="320040"/>
            <a:ext cx="8839200" cy="1322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18" charset="0"/>
              </a:rPr>
              <a:t>人体对食物的消化和吸收是由</a:t>
            </a:r>
            <a:endParaRPr lang="zh-CN" altLang="en-US" sz="3200" b="1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18" charset="0"/>
              </a:rPr>
              <a:t>                                              -----</a:t>
            </a:r>
            <a:r>
              <a:rPr lang="zh-CN" altLang="en-US" sz="3200" b="1">
                <a:solidFill>
                  <a:srgbClr val="FF0066"/>
                </a:solidFill>
                <a:latin typeface="Times New Roman" panose="02020603050405020304" pitchFamily="18" charset="0"/>
              </a:rPr>
              <a:t>消化系统</a:t>
            </a:r>
            <a:r>
              <a:rPr lang="zh-CN" altLang="en-US" sz="3200" b="1">
                <a:latin typeface="Times New Roman" panose="02020603050405020304" pitchFamily="18" charset="0"/>
              </a:rPr>
              <a:t>完成的。</a:t>
            </a:r>
            <a:endParaRPr lang="zh-CN" altLang="en-US" sz="3200" b="1">
              <a:latin typeface="Times New Roman" panose="02020603050405020304" pitchFamily="18" charset="0"/>
            </a:endParaRPr>
          </a:p>
        </p:txBody>
      </p:sp>
      <p:pic>
        <p:nvPicPr>
          <p:cNvPr id="10274" name="Picture 34"/>
          <p:cNvPicPr>
            <a:picLocks noChangeAspect="1" noChangeArrowheads="1"/>
          </p:cNvPicPr>
          <p:nvPr>
            <p:custDataLst>
              <p:tags r:id="rId40"/>
            </p:custDataLst>
          </p:nvPr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020000">
            <a:off x="8188325" y="4064000"/>
            <a:ext cx="1733550" cy="2166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 bwMode="auto">
          <a:xfrm>
            <a:off x="3429621" y="533470"/>
            <a:ext cx="6248342" cy="692150"/>
          </a:xfrm>
          <a:solidFill>
            <a:srgbClr val="FFFFFF"/>
          </a:solidFill>
          <a:ln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r>
              <a:rPr lang="zh-CN" altLang="en-US" sz="40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自主学习</a:t>
            </a:r>
            <a:endParaRPr lang="zh-CN" altLang="en-US" sz="40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  <p:custDataLst>
              <p:tags r:id="rId4"/>
            </p:custDataLst>
          </p:nvPr>
        </p:nvSpPr>
        <p:spPr bwMode="auto">
          <a:xfrm>
            <a:off x="1677151" y="1219250"/>
            <a:ext cx="8612076" cy="4581853"/>
          </a:xfrm>
          <a:solidFill>
            <a:srgbClr val="FFFFFF"/>
          </a:solidFill>
          <a:ln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>
              <a:buFontTx/>
              <a:buNone/>
            </a:pPr>
            <a:r>
              <a:rPr lang="zh-CN" altLang="en-US" sz="3600"/>
              <a:t>    </a:t>
            </a:r>
            <a:r>
              <a:rPr lang="zh-CN" altLang="en-US" b="1" smtClean="0"/>
              <a:t>仔细观察课本</a:t>
            </a:r>
            <a:r>
              <a:rPr lang="en-US" altLang="zh-CN" b="1" smtClean="0"/>
              <a:t>P84</a:t>
            </a:r>
            <a:r>
              <a:rPr lang="zh-CN" altLang="en-US" b="1" smtClean="0"/>
              <a:t>图</a:t>
            </a:r>
            <a:r>
              <a:rPr lang="en-US" altLang="zh-CN" b="1" smtClean="0"/>
              <a:t>5—5</a:t>
            </a:r>
            <a:r>
              <a:rPr lang="zh-CN" altLang="en-US" b="1" smtClean="0"/>
              <a:t>“人体消化系统</a:t>
            </a:r>
            <a:endParaRPr lang="en-US" altLang="zh-CN" b="1" smtClean="0"/>
          </a:p>
          <a:p>
            <a:pPr>
              <a:buFontTx/>
              <a:buNone/>
            </a:pPr>
            <a:r>
              <a:rPr lang="zh-CN" altLang="en-US" b="1" smtClean="0"/>
              <a:t>示意图”以及文字说明，结合最后</a:t>
            </a:r>
            <a:r>
              <a:rPr lang="en-US" altLang="zh-CN" b="1" smtClean="0"/>
              <a:t>1</a:t>
            </a:r>
            <a:r>
              <a:rPr lang="zh-CN" altLang="en-US" b="1" smtClean="0"/>
              <a:t>段文字，</a:t>
            </a:r>
            <a:endParaRPr lang="en-US" altLang="zh-CN" b="1" smtClean="0"/>
          </a:p>
          <a:p>
            <a:pPr>
              <a:buFontTx/>
              <a:buNone/>
            </a:pPr>
            <a:r>
              <a:rPr lang="zh-CN" altLang="en-US" b="1" smtClean="0"/>
              <a:t>思考</a:t>
            </a:r>
            <a:r>
              <a:rPr lang="zh-CN" altLang="en-US" b="1"/>
              <a:t>以下</a:t>
            </a:r>
            <a:r>
              <a:rPr lang="zh-CN" altLang="en-US" b="1" smtClean="0"/>
              <a:t>问题：</a:t>
            </a:r>
            <a:endParaRPr lang="en-US" altLang="zh-CN" b="1" smtClean="0"/>
          </a:p>
          <a:p>
            <a:pPr>
              <a:buFontTx/>
              <a:buNone/>
            </a:pPr>
            <a:r>
              <a:rPr lang="zh-CN" altLang="en-US" b="1" smtClean="0"/>
              <a:t>1</a:t>
            </a:r>
            <a:r>
              <a:rPr lang="zh-CN" altLang="en-US" b="1"/>
              <a:t>. </a:t>
            </a:r>
            <a:r>
              <a:rPr lang="zh-CN" altLang="en-US" b="1" smtClean="0"/>
              <a:t>消化道从上到下包括哪些器官？</a:t>
            </a:r>
            <a:endParaRPr lang="zh-CN" altLang="en-US" b="1"/>
          </a:p>
          <a:p>
            <a:pPr marL="0" indent="0">
              <a:buNone/>
            </a:pPr>
            <a:r>
              <a:rPr lang="zh-CN" altLang="en-US" b="1"/>
              <a:t>2. </a:t>
            </a:r>
            <a:r>
              <a:rPr lang="zh-CN" altLang="en-US" b="1" smtClean="0"/>
              <a:t>哪些消化腺能够分泌消化液参与食物的消化？</a:t>
            </a:r>
            <a:endParaRPr lang="zh-CN" altLang="en-US" b="1"/>
          </a:p>
          <a:p>
            <a:pPr marL="0" indent="0">
              <a:buNone/>
            </a:pPr>
            <a:r>
              <a:rPr lang="zh-CN" altLang="en-US" b="1"/>
              <a:t>3. 各消化腺分别分泌哪种</a:t>
            </a:r>
            <a:r>
              <a:rPr lang="zh-CN" altLang="en-US" b="1" smtClean="0"/>
              <a:t>消化液参与哪些营养物质的消化？</a:t>
            </a:r>
            <a:endParaRPr lang="en-US" altLang="zh-CN" b="1" smtClean="0"/>
          </a:p>
          <a:p>
            <a:pPr marL="0" indent="0">
              <a:buNone/>
            </a:pPr>
            <a:r>
              <a:rPr lang="en-US" altLang="zh-CN" b="1" smtClean="0"/>
              <a:t>4. </a:t>
            </a:r>
            <a:r>
              <a:rPr lang="zh-CN" altLang="en-US" b="1" smtClean="0"/>
              <a:t>哪些消化液中含有消化酶？</a:t>
            </a:r>
            <a:endParaRPr lang="zh-CN" altLang="en-US" b="1"/>
          </a:p>
        </p:txBody>
      </p:sp>
      <p:sp>
        <p:nvSpPr>
          <p:cNvPr id="5" name="流程图: 可选过程 4"/>
          <p:cNvSpPr/>
          <p:nvPr>
            <p:custDataLst>
              <p:tags r:id="rId5"/>
            </p:custDataLst>
          </p:nvPr>
        </p:nvSpPr>
        <p:spPr bwMode="auto">
          <a:xfrm>
            <a:off x="457316" y="100168"/>
            <a:ext cx="3276514" cy="585704"/>
          </a:xfrm>
          <a:prstGeom prst="flowChartAlternateProcess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rPr>
              <a:t>二、认识消化系统</a:t>
            </a:r>
            <a:endParaRPr kumimoji="0" lang="zh-CN" altLang="en-US" sz="2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TextBox 2"/>
          <p:cNvSpPr txBox="1"/>
          <p:nvPr>
            <p:custDataLst>
              <p:tags r:id="rId6"/>
            </p:custDataLst>
          </p:nvPr>
        </p:nvSpPr>
        <p:spPr>
          <a:xfrm>
            <a:off x="2438496" y="6172128"/>
            <a:ext cx="7391206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FF0000"/>
                </a:solidFill>
              </a:rPr>
              <a:t>注意：将找到的关键词圈画出来。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524000" y="2452691"/>
            <a:ext cx="8922385" cy="829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4800" b="1">
                <a:solidFill>
                  <a:srgbClr val="0000FF"/>
                </a:solidFill>
              </a:rPr>
              <a:t> 消化食物和吸收营养物质的场所</a:t>
            </a:r>
            <a:endParaRPr lang="zh-CN" altLang="zh-CN" sz="4800" b="1">
              <a:solidFill>
                <a:srgbClr val="0000FF"/>
              </a:solidFill>
            </a:endParaRPr>
          </a:p>
        </p:txBody>
      </p:sp>
      <p:sp>
        <p:nvSpPr>
          <p:cNvPr id="14339" name="Text Box 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495774" y="700091"/>
            <a:ext cx="2590800" cy="1014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6000" b="1">
                <a:solidFill>
                  <a:srgbClr val="FF0066"/>
                </a:solidFill>
              </a:rPr>
              <a:t>消化道</a:t>
            </a:r>
            <a:endParaRPr lang="zh-CN" altLang="zh-CN" sz="6000" b="1">
              <a:solidFill>
                <a:srgbClr val="FF0066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9175" y="76288"/>
            <a:ext cx="2758282" cy="6702338"/>
          </a:xfrm>
          <a:prstGeom prst="rect">
            <a:avLst/>
          </a:prstGeom>
        </p:spPr>
      </p:pic>
      <p:sp>
        <p:nvSpPr>
          <p:cNvPr id="15363" name="Text Box 3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5141145" y="6249988"/>
            <a:ext cx="1008062" cy="521970"/>
          </a:xfrm>
          <a:prstGeom prst="rect">
            <a:avLst/>
          </a:prstGeom>
          <a:noFill/>
          <a:ln w="9525" cap="flat" cmpd="sng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800" b="1">
                <a:latin typeface="Times New Roman" panose="02020603050405020304" pitchFamily="18" charset="0"/>
              </a:rPr>
              <a:t>肛门</a:t>
            </a:r>
            <a:endParaRPr lang="zh-CN" altLang="zh-CN" sz="2800" b="1">
              <a:latin typeface="Times New Roman" panose="02020603050405020304" pitchFamily="18" charset="0"/>
            </a:endParaRPr>
          </a:p>
        </p:txBody>
      </p:sp>
      <p:sp>
        <p:nvSpPr>
          <p:cNvPr id="15364" name="Line 4"/>
          <p:cNvSpPr>
            <a:spLocks noChangeShapeType="1"/>
          </p:cNvSpPr>
          <p:nvPr>
            <p:custDataLst>
              <p:tags r:id="rId6"/>
            </p:custDataLst>
          </p:nvPr>
        </p:nvSpPr>
        <p:spPr bwMode="auto">
          <a:xfrm flipV="1">
            <a:off x="4194175" y="581025"/>
            <a:ext cx="987425" cy="146050"/>
          </a:xfrm>
          <a:prstGeom prst="line">
            <a:avLst/>
          </a:prstGeom>
          <a:noFill/>
          <a:ln w="41275" cap="flat" cmpd="sng">
            <a:solidFill>
              <a:srgbClr val="660033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65" name="Line 5"/>
          <p:cNvSpPr>
            <a:spLocks noChangeShapeType="1"/>
          </p:cNvSpPr>
          <p:nvPr>
            <p:custDataLst>
              <p:tags r:id="rId7"/>
            </p:custDataLst>
          </p:nvPr>
        </p:nvSpPr>
        <p:spPr bwMode="auto">
          <a:xfrm>
            <a:off x="3841751" y="941509"/>
            <a:ext cx="1339850" cy="353947"/>
          </a:xfrm>
          <a:prstGeom prst="line">
            <a:avLst/>
          </a:prstGeom>
          <a:noFill/>
          <a:ln w="41275" cap="flat" cmpd="sng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66" name="Line 6"/>
          <p:cNvSpPr>
            <a:spLocks noChangeShapeType="1"/>
          </p:cNvSpPr>
          <p:nvPr>
            <p:custDataLst>
              <p:tags r:id="rId8"/>
            </p:custDataLst>
          </p:nvPr>
        </p:nvSpPr>
        <p:spPr bwMode="auto">
          <a:xfrm>
            <a:off x="3886258" y="1911350"/>
            <a:ext cx="1219168" cy="0"/>
          </a:xfrm>
          <a:prstGeom prst="line">
            <a:avLst/>
          </a:prstGeom>
          <a:noFill/>
          <a:ln w="41275" cap="flat" cmpd="sng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67" name="Line 7"/>
          <p:cNvSpPr>
            <a:spLocks noChangeShapeType="1"/>
          </p:cNvSpPr>
          <p:nvPr>
            <p:custDataLst>
              <p:tags r:id="rId9"/>
            </p:custDataLst>
          </p:nvPr>
        </p:nvSpPr>
        <p:spPr bwMode="auto">
          <a:xfrm flipV="1">
            <a:off x="4461727" y="3663950"/>
            <a:ext cx="981811" cy="26988"/>
          </a:xfrm>
          <a:prstGeom prst="line">
            <a:avLst/>
          </a:prstGeom>
          <a:noFill/>
          <a:ln w="41275" cap="flat" cmpd="sng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68" name="Rectangle 8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337175" y="3282950"/>
            <a:ext cx="504825" cy="521970"/>
          </a:xfrm>
          <a:prstGeom prst="rect">
            <a:avLst/>
          </a:prstGeom>
          <a:noFill/>
          <a:ln w="9525" cap="flat" cmpd="sng">
            <a:solidFill>
              <a:schemeClr val="bg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800" b="1">
                <a:latin typeface="Times New Roman" panose="02020603050405020304" pitchFamily="18" charset="0"/>
                <a:hlinkClick r:id="rId11" action="ppaction://hlinksldjump?num=11"/>
              </a:rPr>
              <a:t>胃</a:t>
            </a:r>
            <a:endParaRPr lang="zh-CN" altLang="zh-CN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369" name="Line 9"/>
          <p:cNvSpPr>
            <a:spLocks noChangeShapeType="1"/>
          </p:cNvSpPr>
          <p:nvPr>
            <p:custDataLst>
              <p:tags r:id="rId12"/>
            </p:custDataLst>
          </p:nvPr>
        </p:nvSpPr>
        <p:spPr bwMode="auto">
          <a:xfrm flipV="1">
            <a:off x="4114824" y="4842669"/>
            <a:ext cx="1066800" cy="587375"/>
          </a:xfrm>
          <a:prstGeom prst="line">
            <a:avLst/>
          </a:prstGeom>
          <a:noFill/>
          <a:ln w="41275" cap="flat" cmpd="sng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0" name="Rectangle 10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5032375" y="4578350"/>
            <a:ext cx="1008063" cy="521970"/>
          </a:xfrm>
          <a:prstGeom prst="rect">
            <a:avLst/>
          </a:prstGeom>
          <a:noFill/>
          <a:ln w="9525" cap="flat" cmpd="sng">
            <a:solidFill>
              <a:schemeClr val="bg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 b="1">
                <a:latin typeface="Times New Roman" panose="02020603050405020304" pitchFamily="18" charset="0"/>
              </a:rPr>
              <a:t>小肠</a:t>
            </a:r>
            <a:endParaRPr lang="zh-CN" altLang="zh-CN" sz="20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371" name="Line 11"/>
          <p:cNvSpPr>
            <a:spLocks noChangeShapeType="1"/>
          </p:cNvSpPr>
          <p:nvPr>
            <p:custDataLst>
              <p:tags r:id="rId14"/>
            </p:custDataLst>
          </p:nvPr>
        </p:nvSpPr>
        <p:spPr bwMode="auto">
          <a:xfrm flipV="1">
            <a:off x="4687887" y="5949948"/>
            <a:ext cx="649288" cy="3175"/>
          </a:xfrm>
          <a:prstGeom prst="line">
            <a:avLst/>
          </a:prstGeom>
          <a:noFill/>
          <a:ln w="41275" cap="flat" cmpd="sng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2" name="Rectangle 12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5260975" y="5638742"/>
            <a:ext cx="936625" cy="521970"/>
          </a:xfrm>
          <a:prstGeom prst="rect">
            <a:avLst/>
          </a:prstGeom>
          <a:noFill/>
          <a:ln w="9525" cap="flat" cmpd="sng">
            <a:solidFill>
              <a:schemeClr val="bg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 b="1">
                <a:latin typeface="Times New Roman" panose="02020603050405020304" pitchFamily="18" charset="0"/>
              </a:rPr>
              <a:t>大肠</a:t>
            </a:r>
            <a:endParaRPr lang="zh-CN" altLang="zh-CN" b="1">
              <a:solidFill>
                <a:srgbClr val="003399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373" name="Line 13"/>
          <p:cNvSpPr>
            <a:spLocks noChangeShapeType="1"/>
          </p:cNvSpPr>
          <p:nvPr>
            <p:custDataLst>
              <p:tags r:id="rId16"/>
            </p:custDataLst>
          </p:nvPr>
        </p:nvSpPr>
        <p:spPr bwMode="auto">
          <a:xfrm flipV="1">
            <a:off x="3886258" y="6444449"/>
            <a:ext cx="1195445" cy="261065"/>
          </a:xfrm>
          <a:prstGeom prst="line">
            <a:avLst/>
          </a:prstGeom>
          <a:noFill/>
          <a:ln w="41275" cap="flat" cmpd="sng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4" name="Text Box 14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6086475" y="3716338"/>
            <a:ext cx="3311525" cy="86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 sz="2000" b="1">
              <a:solidFill>
                <a:srgbClr val="0000FF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endParaRPr lang="zh-CN" altLang="zh-CN" sz="2000">
              <a:latin typeface="Times New Roman" panose="02020603050405020304" pitchFamily="18" charset="0"/>
            </a:endParaRPr>
          </a:p>
        </p:txBody>
      </p:sp>
      <p:sp>
        <p:nvSpPr>
          <p:cNvPr id="15375" name="Rectangle 15"/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5105426" y="315912"/>
            <a:ext cx="1079500" cy="521970"/>
          </a:xfrm>
          <a:prstGeom prst="rect">
            <a:avLst/>
          </a:prstGeom>
          <a:noFill/>
          <a:ln w="9525" cap="flat" cmpd="sng">
            <a:solidFill>
              <a:schemeClr val="bg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 b="1">
                <a:latin typeface="Times New Roman" panose="02020603050405020304" pitchFamily="18" charset="0"/>
              </a:rPr>
              <a:t>口腔</a:t>
            </a:r>
            <a:endParaRPr lang="zh-CN" altLang="zh-CN" b="1">
              <a:latin typeface="Times New Roman" panose="02020603050405020304" pitchFamily="18" charset="0"/>
            </a:endParaRPr>
          </a:p>
        </p:txBody>
      </p:sp>
      <p:sp>
        <p:nvSpPr>
          <p:cNvPr id="15376" name="Rectangle 16"/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5257800" y="1055688"/>
            <a:ext cx="647700" cy="798830"/>
          </a:xfrm>
          <a:prstGeom prst="rect">
            <a:avLst/>
          </a:prstGeom>
          <a:noFill/>
          <a:ln w="9525" cap="flat" cmpd="sng">
            <a:solidFill>
              <a:schemeClr val="bg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 b="1">
                <a:latin typeface="Times New Roman" panose="02020603050405020304" pitchFamily="18" charset="0"/>
              </a:rPr>
              <a:t>咽</a:t>
            </a:r>
            <a:endParaRPr lang="zh-CN" altLang="zh-CN" b="1">
              <a:solidFill>
                <a:srgbClr val="003399"/>
              </a:solidFill>
              <a:latin typeface="Times New Roman" panose="02020603050405020304" pitchFamily="18" charset="0"/>
            </a:endParaRPr>
          </a:p>
          <a:p>
            <a:endParaRPr lang="zh-CN" altLang="zh-CN" b="1">
              <a:latin typeface="Times New Roman" panose="02020603050405020304" pitchFamily="18" charset="0"/>
            </a:endParaRPr>
          </a:p>
        </p:txBody>
      </p:sp>
      <p:sp>
        <p:nvSpPr>
          <p:cNvPr id="15377" name="Rectangle 17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5032375" y="1682750"/>
            <a:ext cx="1008063" cy="798830"/>
          </a:xfrm>
          <a:prstGeom prst="rect">
            <a:avLst/>
          </a:prstGeom>
          <a:noFill/>
          <a:ln w="9525" cap="flat" cmpd="sng">
            <a:solidFill>
              <a:schemeClr val="bg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pitchFamily="18" charset="0"/>
              </a:rPr>
              <a:t>食道</a:t>
            </a:r>
            <a:endParaRPr lang="zh-CN" altLang="en-US" sz="2800" b="1">
              <a:latin typeface="Times New Roman" panose="02020603050405020304" pitchFamily="18" charset="0"/>
            </a:endParaRPr>
          </a:p>
          <a:p>
            <a:endParaRPr lang="zh-CN" altLang="en-US" b="1">
              <a:solidFill>
                <a:srgbClr val="003399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378" name="Text Box 18"/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6086475" y="234950"/>
            <a:ext cx="4203700" cy="6339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</a:rPr>
              <a:t>＿</a:t>
            </a:r>
            <a:r>
              <a:rPr lang="zh-CN" altLang="en-US" sz="2400" b="1">
                <a:latin typeface="Times New Roman" panose="02020603050405020304" pitchFamily="18" charset="0"/>
              </a:rPr>
              <a:t>＿嚼碎＿搅拌，与唾液形成食团</a:t>
            </a:r>
            <a:endParaRPr lang="zh-CN" altLang="en-US" sz="2800" b="1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chemeClr val="accent6"/>
                </a:solidFill>
                <a:latin typeface="Times New Roman" panose="02020603050405020304" pitchFamily="18" charset="0"/>
              </a:rPr>
              <a:t>食物与气体共同的通道</a:t>
            </a:r>
            <a:endParaRPr lang="zh-CN" altLang="en-US" sz="2400" b="1">
              <a:solidFill>
                <a:schemeClr val="accent6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</a:rPr>
              <a:t>食团通过食道的蠕动进入胃</a:t>
            </a:r>
            <a:endParaRPr lang="zh-CN" altLang="en-US" sz="2800" b="1">
              <a:latin typeface="Times New Roman" panose="02020603050405020304" pitchFamily="18" charset="0"/>
            </a:endParaRPr>
          </a:p>
          <a:p>
            <a:pPr algn="ctr">
              <a:spcBef>
                <a:spcPct val="50000"/>
              </a:spcBef>
            </a:pPr>
            <a:endParaRPr lang="zh-CN" altLang="en-US" sz="3200" b="1">
              <a:latin typeface="Times New Roman" panose="02020603050405020304" pitchFamily="18" charset="0"/>
            </a:endParaRPr>
          </a:p>
          <a:p>
            <a:pPr algn="ctr"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</a:rPr>
              <a:t>消化道</a:t>
            </a:r>
            <a:r>
              <a:rPr lang="zh-CN" altLang="en-US" sz="2400" b="1">
                <a:solidFill>
                  <a:srgbClr val="FF0066"/>
                </a:solidFill>
                <a:latin typeface="Times New Roman" panose="02020603050405020304" pitchFamily="18" charset="0"/>
              </a:rPr>
              <a:t>最膨大</a:t>
            </a:r>
            <a:r>
              <a:rPr lang="zh-CN" altLang="en-US" sz="2400" b="1">
                <a:latin typeface="Times New Roman" panose="02020603050405020304" pitchFamily="18" charset="0"/>
              </a:rPr>
              <a:t>的部分，</a:t>
            </a:r>
            <a:endParaRPr lang="zh-CN" altLang="en-US" sz="2400" b="1">
              <a:latin typeface="Times New Roman" panose="02020603050405020304" pitchFamily="18" charset="0"/>
            </a:endParaRPr>
          </a:p>
          <a:p>
            <a:pPr algn="ctr"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</a:rPr>
              <a:t>暂时＿＿食物</a:t>
            </a:r>
            <a:endParaRPr lang="zh-CN" altLang="en-US" sz="2400" b="1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endParaRPr lang="zh-CN" altLang="en-US" sz="2800" b="1"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</a:rPr>
              <a:t>消化道最＿的部位</a:t>
            </a:r>
            <a:r>
              <a:rPr lang="zh-CN" altLang="en-US" sz="2400" b="1" smtClean="0">
                <a:latin typeface="Times New Roman" panose="02020603050405020304" pitchFamily="18" charset="0"/>
              </a:rPr>
              <a:t>,是食物消化吸收的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主要部位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 algn="ctr"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</a:rPr>
              <a:t>    暂时储存＿＿，吸收少量水分、无机盐和部分维生素</a:t>
            </a:r>
            <a:endParaRPr lang="zh-CN" altLang="en-US" sz="2400" b="1">
              <a:latin typeface="Times New Roman" panose="02020603050405020304" pitchFamily="18" charset="0"/>
            </a:endParaRPr>
          </a:p>
        </p:txBody>
      </p:sp>
      <p:sp>
        <p:nvSpPr>
          <p:cNvPr id="15379" name="Text Box 19">
            <a:hlinkClick r:id="rId11" action="ppaction://hlinksldjump?num=11"/>
          </p:cNvPr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6070600" y="288997"/>
            <a:ext cx="863600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zh-CN" sz="2000" b="1">
                <a:solidFill>
                  <a:srgbClr val="FF0066"/>
                </a:solidFill>
                <a:latin typeface="Times New Roman" panose="02020603050405020304" pitchFamily="18" charset="0"/>
              </a:rPr>
              <a:t>牙齿</a:t>
            </a:r>
            <a:endParaRPr lang="zh-CN" altLang="zh-CN" sz="2000" b="1">
              <a:solidFill>
                <a:srgbClr val="FF0066"/>
              </a:solidFill>
              <a:latin typeface="Times New Roman" panose="02020603050405020304" pitchFamily="18" charset="0"/>
              <a:hlinkClick r:id="rId11" action="ppaction://hlinksldjump?num=11"/>
            </a:endParaRPr>
          </a:p>
        </p:txBody>
      </p:sp>
      <p:sp>
        <p:nvSpPr>
          <p:cNvPr id="15380" name="Text Box 20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7284986" y="288997"/>
            <a:ext cx="792162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zh-CN" sz="2000" b="1">
                <a:solidFill>
                  <a:srgbClr val="FF0000"/>
                </a:solidFill>
                <a:latin typeface="Times New Roman" panose="02020603050405020304" pitchFamily="18" charset="0"/>
              </a:rPr>
              <a:t>舌</a:t>
            </a:r>
            <a:endParaRPr lang="zh-CN" altLang="zh-CN" sz="20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381" name="Text Box 21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7772400" y="3581400"/>
            <a:ext cx="838200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Times New Roman" panose="02020603050405020304" pitchFamily="18" charset="0"/>
              </a:rPr>
              <a:t>贮存</a:t>
            </a:r>
            <a:endParaRPr lang="zh-CN" altLang="en-US" sz="20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382" name="Text Box 22"/>
          <p:cNvSpPr txBox="1">
            <a:spLocks noChangeArrowheads="1"/>
          </p:cNvSpPr>
          <p:nvPr>
            <p:custDataLst>
              <p:tags r:id="rId25"/>
            </p:custDataLst>
          </p:nvPr>
        </p:nvSpPr>
        <p:spPr bwMode="auto">
          <a:xfrm>
            <a:off x="7315168" y="4751388"/>
            <a:ext cx="4572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latin typeface="Times New Roman" panose="02020603050405020304" pitchFamily="18" charset="0"/>
              </a:rPr>
              <a:t>长</a:t>
            </a:r>
            <a:endParaRPr lang="zh-CN" altLang="zh-CN" sz="24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383" name="Text Box 23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604125" y="5637213"/>
            <a:ext cx="914400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zh-CN" sz="2000" b="1">
                <a:solidFill>
                  <a:srgbClr val="FF0000"/>
                </a:solidFill>
                <a:latin typeface="Times New Roman" panose="02020603050405020304" pitchFamily="18" charset="0"/>
              </a:rPr>
              <a:t>粪便</a:t>
            </a:r>
            <a:endParaRPr lang="zh-CN" altLang="zh-CN" sz="20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384" name="Text Box 24"/>
          <p:cNvSpPr txBox="1">
            <a:spLocks noChangeArrowheads="1"/>
          </p:cNvSpPr>
          <p:nvPr>
            <p:custDataLst>
              <p:tags r:id="rId27"/>
            </p:custDataLst>
          </p:nvPr>
        </p:nvSpPr>
        <p:spPr bwMode="auto">
          <a:xfrm>
            <a:off x="2559050" y="1268413"/>
            <a:ext cx="647700" cy="1014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endParaRPr lang="zh-CN" altLang="zh-CN" sz="6000">
              <a:latin typeface="Times New Roman" panose="02020603050405020304" pitchFamily="18" charset="0"/>
            </a:endParaRPr>
          </a:p>
        </p:txBody>
      </p:sp>
      <p:sp>
        <p:nvSpPr>
          <p:cNvPr id="15386" name="Text Box 26"/>
          <p:cNvSpPr txBox="1">
            <a:spLocks noChangeArrowheads="1"/>
          </p:cNvSpPr>
          <p:nvPr>
            <p:custDataLst>
              <p:tags r:id="rId28"/>
            </p:custDataLst>
          </p:nvPr>
        </p:nvSpPr>
        <p:spPr bwMode="auto">
          <a:xfrm>
            <a:off x="1552575" y="2065338"/>
            <a:ext cx="736600" cy="226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66"/>
                </a:solidFill>
              </a:rPr>
              <a:t>消化道</a:t>
            </a:r>
            <a:endParaRPr lang="zh-CN" altLang="en-US" sz="3600" b="1">
              <a:solidFill>
                <a:srgbClr val="FF0066"/>
              </a:solidFill>
            </a:endParaRPr>
          </a:p>
        </p:txBody>
      </p:sp>
      <p:sp>
        <p:nvSpPr>
          <p:cNvPr id="29" name="Rectangle 11"/>
          <p:cNvSpPr>
            <a:spLocks noChangeArrowheads="1"/>
          </p:cNvSpPr>
          <p:nvPr>
            <p:custDataLst>
              <p:tags r:id="rId29"/>
            </p:custDataLst>
          </p:nvPr>
        </p:nvSpPr>
        <p:spPr bwMode="auto">
          <a:xfrm>
            <a:off x="5105426" y="352424"/>
            <a:ext cx="985928" cy="457200"/>
          </a:xfrm>
          <a:prstGeom prst="rect">
            <a:avLst/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/>
              <a:t>1</a:t>
            </a:r>
            <a:endParaRPr lang="zh-CN" altLang="en-US" sz="2800"/>
          </a:p>
        </p:txBody>
      </p:sp>
      <p:sp>
        <p:nvSpPr>
          <p:cNvPr id="30" name="Rectangle 11"/>
          <p:cNvSpPr>
            <a:spLocks noChangeArrowheads="1"/>
          </p:cNvSpPr>
          <p:nvPr>
            <p:custDataLst>
              <p:tags r:id="rId30"/>
            </p:custDataLst>
          </p:nvPr>
        </p:nvSpPr>
        <p:spPr bwMode="auto">
          <a:xfrm>
            <a:off x="5152212" y="1037998"/>
            <a:ext cx="985928" cy="457200"/>
          </a:xfrm>
          <a:prstGeom prst="rect">
            <a:avLst/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2</a:t>
            </a:r>
            <a:endParaRPr lang="zh-CN" altLang="en-US" sz="2800"/>
          </a:p>
        </p:txBody>
      </p:sp>
      <p:sp>
        <p:nvSpPr>
          <p:cNvPr id="31" name="Rectangle 11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5105426" y="1682750"/>
            <a:ext cx="985928" cy="457200"/>
          </a:xfrm>
          <a:prstGeom prst="rect">
            <a:avLst/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3</a:t>
            </a:r>
            <a:endParaRPr lang="zh-CN" altLang="en-US" sz="2800"/>
          </a:p>
        </p:txBody>
      </p:sp>
      <p:sp>
        <p:nvSpPr>
          <p:cNvPr id="32" name="Rectangle 11"/>
          <p:cNvSpPr>
            <a:spLocks noChangeArrowheads="1"/>
          </p:cNvSpPr>
          <p:nvPr>
            <p:custDataLst>
              <p:tags r:id="rId32"/>
            </p:custDataLst>
          </p:nvPr>
        </p:nvSpPr>
        <p:spPr bwMode="auto">
          <a:xfrm>
            <a:off x="5334020" y="3354388"/>
            <a:ext cx="985928" cy="457200"/>
          </a:xfrm>
          <a:prstGeom prst="rect">
            <a:avLst/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4</a:t>
            </a:r>
            <a:endParaRPr lang="zh-CN" altLang="en-US" sz="2800"/>
          </a:p>
        </p:txBody>
      </p:sp>
      <p:sp>
        <p:nvSpPr>
          <p:cNvPr id="33" name="Rectangle 11"/>
          <p:cNvSpPr>
            <a:spLocks noChangeArrowheads="1"/>
          </p:cNvSpPr>
          <p:nvPr>
            <p:custDataLst>
              <p:tags r:id="rId33"/>
            </p:custDataLst>
          </p:nvPr>
        </p:nvSpPr>
        <p:spPr bwMode="auto">
          <a:xfrm>
            <a:off x="5105426" y="4614069"/>
            <a:ext cx="985928" cy="457200"/>
          </a:xfrm>
          <a:prstGeom prst="rect">
            <a:avLst/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5</a:t>
            </a:r>
            <a:endParaRPr lang="zh-CN" altLang="en-US" sz="2800"/>
          </a:p>
        </p:txBody>
      </p:sp>
      <p:sp>
        <p:nvSpPr>
          <p:cNvPr id="34" name="Rectangle 11"/>
          <p:cNvSpPr>
            <a:spLocks noChangeArrowheads="1"/>
          </p:cNvSpPr>
          <p:nvPr>
            <p:custDataLst>
              <p:tags r:id="rId34"/>
            </p:custDataLst>
          </p:nvPr>
        </p:nvSpPr>
        <p:spPr bwMode="auto">
          <a:xfrm>
            <a:off x="5260975" y="5714940"/>
            <a:ext cx="985928" cy="457200"/>
          </a:xfrm>
          <a:prstGeom prst="rect">
            <a:avLst/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6</a:t>
            </a:r>
            <a:endParaRPr lang="zh-CN" altLang="en-US" sz="2800"/>
          </a:p>
        </p:txBody>
      </p:sp>
      <p:sp>
        <p:nvSpPr>
          <p:cNvPr id="35" name="Rectangle 11"/>
          <p:cNvSpPr>
            <a:spLocks noChangeArrowheads="1"/>
          </p:cNvSpPr>
          <p:nvPr>
            <p:custDataLst>
              <p:tags r:id="rId35"/>
            </p:custDataLst>
          </p:nvPr>
        </p:nvSpPr>
        <p:spPr bwMode="auto">
          <a:xfrm>
            <a:off x="5029228" y="6248326"/>
            <a:ext cx="985928" cy="457200"/>
          </a:xfrm>
          <a:prstGeom prst="rect">
            <a:avLst/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7</a:t>
            </a:r>
            <a:endParaRPr lang="zh-CN" altLang="en-US" sz="280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3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3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3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3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3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3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3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3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3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3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37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37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3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3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3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3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53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3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3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3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386" name="Text Box 2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225933" y="991279"/>
            <a:ext cx="3429000" cy="1014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6000" b="1">
                <a:solidFill>
                  <a:srgbClr val="FF0066"/>
                </a:solidFill>
              </a:rPr>
              <a:t>   消化腺</a:t>
            </a:r>
            <a:endParaRPr lang="zh-CN" altLang="zh-CN" sz="6000" b="1">
              <a:solidFill>
                <a:srgbClr val="FF0066"/>
              </a:solidFill>
            </a:endParaRPr>
          </a:p>
        </p:txBody>
      </p:sp>
      <p:sp>
        <p:nvSpPr>
          <p:cNvPr id="16387" name="Rectangle 3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329055" y="2590800"/>
            <a:ext cx="9223375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0000FF"/>
                </a:solidFill>
              </a:rPr>
              <a:t>分泌消化液，进入消化道，消化食物</a:t>
            </a:r>
            <a:endParaRPr lang="zh-CN" altLang="en-US" sz="4400" b="1">
              <a:solidFill>
                <a:srgbClr val="0000FF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8" name="图片 2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9333" y="115137"/>
            <a:ext cx="2758282" cy="6590377"/>
          </a:xfrm>
          <a:prstGeom prst="rect">
            <a:avLst/>
          </a:prstGeom>
        </p:spPr>
      </p:pic>
      <p:sp>
        <p:nvSpPr>
          <p:cNvPr id="18435" name="Line 3"/>
          <p:cNvSpPr>
            <a:spLocks noChangeShapeType="1"/>
          </p:cNvSpPr>
          <p:nvPr>
            <p:custDataLst>
              <p:tags r:id="rId5"/>
            </p:custDataLst>
          </p:nvPr>
        </p:nvSpPr>
        <p:spPr bwMode="auto">
          <a:xfrm flipH="1">
            <a:off x="7720013" y="514124"/>
            <a:ext cx="1441449" cy="0"/>
          </a:xfrm>
          <a:prstGeom prst="line">
            <a:avLst/>
          </a:prstGeom>
          <a:noFill/>
          <a:ln w="41275" cap="flat" cmpd="sng">
            <a:solidFill>
              <a:srgbClr val="99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6" name="Line 4"/>
          <p:cNvSpPr>
            <a:spLocks noChangeShapeType="1"/>
          </p:cNvSpPr>
          <p:nvPr>
            <p:custDataLst>
              <p:tags r:id="rId6"/>
            </p:custDataLst>
          </p:nvPr>
        </p:nvSpPr>
        <p:spPr bwMode="auto">
          <a:xfrm flipH="1" flipV="1">
            <a:off x="7646987" y="2412999"/>
            <a:ext cx="980117" cy="965200"/>
          </a:xfrm>
          <a:prstGeom prst="line">
            <a:avLst/>
          </a:prstGeom>
          <a:noFill/>
          <a:ln w="41275" cap="flat" cmpd="sng">
            <a:solidFill>
              <a:srgbClr val="99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7" name="Line 5"/>
          <p:cNvSpPr>
            <a:spLocks noChangeShapeType="1"/>
          </p:cNvSpPr>
          <p:nvPr>
            <p:custDataLst>
              <p:tags r:id="rId7"/>
            </p:custDataLst>
          </p:nvPr>
        </p:nvSpPr>
        <p:spPr bwMode="auto">
          <a:xfrm flipH="1" flipV="1">
            <a:off x="7500669" y="3776974"/>
            <a:ext cx="2252793" cy="0"/>
          </a:xfrm>
          <a:prstGeom prst="line">
            <a:avLst/>
          </a:prstGeom>
          <a:noFill/>
          <a:ln w="41275" cap="flat" cmpd="sng">
            <a:solidFill>
              <a:srgbClr val="99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8" name="Line 6"/>
          <p:cNvSpPr>
            <a:spLocks noChangeShapeType="1"/>
          </p:cNvSpPr>
          <p:nvPr>
            <p:custDataLst>
              <p:tags r:id="rId8"/>
            </p:custDataLst>
          </p:nvPr>
        </p:nvSpPr>
        <p:spPr bwMode="auto">
          <a:xfrm flipH="1" flipV="1">
            <a:off x="7431088" y="4343376"/>
            <a:ext cx="1944687" cy="0"/>
          </a:xfrm>
          <a:prstGeom prst="line">
            <a:avLst/>
          </a:prstGeom>
          <a:noFill/>
          <a:ln w="41275" cap="flat" cmpd="sng">
            <a:solidFill>
              <a:srgbClr val="99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9" name="Line 7"/>
          <p:cNvSpPr>
            <a:spLocks noChangeShapeType="1"/>
          </p:cNvSpPr>
          <p:nvPr>
            <p:custDataLst>
              <p:tags r:id="rId9"/>
            </p:custDataLst>
          </p:nvPr>
        </p:nvSpPr>
        <p:spPr bwMode="auto">
          <a:xfrm flipH="1" flipV="1">
            <a:off x="7619960" y="5791138"/>
            <a:ext cx="1728788" cy="0"/>
          </a:xfrm>
          <a:prstGeom prst="line">
            <a:avLst/>
          </a:prstGeom>
          <a:noFill/>
          <a:ln w="41275" cap="flat" cmpd="sng">
            <a:solidFill>
              <a:srgbClr val="99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0" name="Text Box 8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567488" y="973138"/>
            <a:ext cx="647700" cy="1014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endParaRPr lang="zh-CN" altLang="zh-CN" sz="6000">
              <a:latin typeface="Times New Roman" panose="02020603050405020304" pitchFamily="18" charset="0"/>
            </a:endParaRPr>
          </a:p>
        </p:txBody>
      </p:sp>
      <p:sp>
        <p:nvSpPr>
          <p:cNvPr id="18441" name="Text Box 9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76990" y="304870"/>
            <a:ext cx="1512887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zh-CN" sz="2800" b="1">
                <a:solidFill>
                  <a:srgbClr val="FF3300"/>
                </a:solidFill>
                <a:latin typeface="Times New Roman" panose="02020603050405020304" pitchFamily="18" charset="0"/>
              </a:rPr>
              <a:t>唾液腺</a:t>
            </a:r>
            <a:endParaRPr lang="zh-CN" altLang="zh-CN" sz="2800" b="1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442" name="Text Box 10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764293" y="2133634"/>
            <a:ext cx="1008063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zh-CN" sz="2800" b="1">
                <a:solidFill>
                  <a:srgbClr val="FF3300"/>
                </a:solidFill>
                <a:latin typeface="Times New Roman" panose="02020603050405020304" pitchFamily="18" charset="0"/>
              </a:rPr>
              <a:t>肝脏</a:t>
            </a:r>
            <a:endParaRPr lang="zh-CN" altLang="zh-CN" sz="2800" b="1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443" name="Text Box 11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6611897" y="3515364"/>
            <a:ext cx="1008063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zh-CN" sz="2800" b="1">
                <a:solidFill>
                  <a:srgbClr val="FF3300"/>
                </a:solidFill>
                <a:latin typeface="Times New Roman" panose="02020603050405020304" pitchFamily="18" charset="0"/>
              </a:rPr>
              <a:t>胃腺</a:t>
            </a:r>
            <a:endParaRPr lang="zh-CN" altLang="zh-CN" sz="2800" b="1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444" name="Text Box 12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6564880" y="4202113"/>
            <a:ext cx="1079500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zh-CN" sz="2800" b="1">
                <a:solidFill>
                  <a:srgbClr val="FF3300"/>
                </a:solidFill>
                <a:latin typeface="Times New Roman" panose="02020603050405020304" pitchFamily="18" charset="0"/>
              </a:rPr>
              <a:t>胰腺</a:t>
            </a:r>
            <a:endParaRPr lang="zh-CN" altLang="zh-CN" sz="2800" b="1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445" name="Text Box 13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6639718" y="5678488"/>
            <a:ext cx="1152525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zh-CN" sz="2800" b="1">
                <a:solidFill>
                  <a:srgbClr val="FF3300"/>
                </a:solidFill>
                <a:latin typeface="Times New Roman" panose="02020603050405020304" pitchFamily="18" charset="0"/>
              </a:rPr>
              <a:t>肠腺</a:t>
            </a:r>
            <a:endParaRPr lang="zh-CN" altLang="zh-CN" sz="2800" b="1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454" name="Text Box 22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1517770" y="1946275"/>
            <a:ext cx="736600" cy="233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66"/>
                </a:solidFill>
              </a:rPr>
              <a:t>消化腺</a:t>
            </a:r>
            <a:endParaRPr lang="zh-CN" altLang="en-US" sz="3600" b="1">
              <a:solidFill>
                <a:srgbClr val="FF0066"/>
              </a:solidFill>
            </a:endParaRPr>
          </a:p>
        </p:txBody>
      </p:sp>
      <p:sp>
        <p:nvSpPr>
          <p:cNvPr id="29" name="Rectangle 11"/>
          <p:cNvSpPr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6639717" y="304870"/>
            <a:ext cx="1152525" cy="457200"/>
          </a:xfrm>
          <a:prstGeom prst="rect">
            <a:avLst/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/>
              <a:t>1</a:t>
            </a:r>
            <a:endParaRPr lang="zh-CN" altLang="en-US" sz="2800"/>
          </a:p>
        </p:txBody>
      </p:sp>
      <p:sp>
        <p:nvSpPr>
          <p:cNvPr id="30" name="Rectangle 11"/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6705759" y="2133614"/>
            <a:ext cx="935038" cy="457200"/>
          </a:xfrm>
          <a:prstGeom prst="rect">
            <a:avLst/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2</a:t>
            </a:r>
            <a:endParaRPr lang="zh-CN" altLang="en-US" sz="2800"/>
          </a:p>
        </p:txBody>
      </p:sp>
      <p:sp>
        <p:nvSpPr>
          <p:cNvPr id="31" name="Rectangle 11"/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6782051" y="3581386"/>
            <a:ext cx="935828" cy="457200"/>
          </a:xfrm>
          <a:prstGeom prst="rect">
            <a:avLst/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3</a:t>
            </a:r>
            <a:endParaRPr lang="zh-CN" altLang="en-US" sz="2800"/>
          </a:p>
        </p:txBody>
      </p:sp>
      <p:sp>
        <p:nvSpPr>
          <p:cNvPr id="32" name="Rectangle 11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705850" y="4191298"/>
            <a:ext cx="935830" cy="457200"/>
          </a:xfrm>
          <a:prstGeom prst="rect">
            <a:avLst/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4</a:t>
            </a:r>
            <a:endParaRPr lang="zh-CN" altLang="en-US" sz="2800"/>
          </a:p>
        </p:txBody>
      </p:sp>
      <p:sp>
        <p:nvSpPr>
          <p:cNvPr id="33" name="Rectangle 11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6705425" y="5714991"/>
            <a:ext cx="925965" cy="457200"/>
          </a:xfrm>
          <a:prstGeom prst="rect">
            <a:avLst/>
          </a:prstGeom>
          <a:solidFill>
            <a:schemeClr val="accent1"/>
          </a:solidFill>
          <a:ln w="9525" cmpd="sng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 smtClean="0"/>
              <a:t>5</a:t>
            </a:r>
            <a:endParaRPr lang="zh-CN" altLang="en-US" sz="2800"/>
          </a:p>
        </p:txBody>
      </p:sp>
      <p:sp>
        <p:nvSpPr>
          <p:cNvPr id="38" name="Text Box 15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2318843" y="76288"/>
            <a:ext cx="1223963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zh-CN" sz="2800" b="1">
                <a:solidFill>
                  <a:srgbClr val="D60093"/>
                </a:solidFill>
                <a:latin typeface="Times New Roman" panose="02020603050405020304" pitchFamily="18" charset="0"/>
              </a:rPr>
              <a:t>唾液</a:t>
            </a:r>
            <a:endParaRPr lang="zh-CN" altLang="zh-CN" sz="2800" b="1">
              <a:solidFill>
                <a:srgbClr val="D60093"/>
              </a:solidFill>
              <a:latin typeface="Times New Roman" panose="02020603050405020304" pitchFamily="18" charset="0"/>
            </a:endParaRPr>
          </a:p>
        </p:txBody>
      </p:sp>
      <p:sp>
        <p:nvSpPr>
          <p:cNvPr id="39" name="Text Box 15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2286100" y="3286770"/>
            <a:ext cx="1223963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 smtClean="0">
                <a:solidFill>
                  <a:srgbClr val="D60093"/>
                </a:solidFill>
                <a:latin typeface="Times New Roman" panose="02020603050405020304" pitchFamily="18" charset="0"/>
              </a:rPr>
              <a:t>胃液</a:t>
            </a:r>
            <a:endParaRPr lang="zh-CN" altLang="zh-CN" sz="2800" b="1">
              <a:solidFill>
                <a:srgbClr val="D60093"/>
              </a:solidFill>
              <a:latin typeface="Times New Roman" panose="02020603050405020304" pitchFamily="18" charset="0"/>
            </a:endParaRPr>
          </a:p>
        </p:txBody>
      </p:sp>
      <p:sp>
        <p:nvSpPr>
          <p:cNvPr id="40" name="Text Box 15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2316245" y="2067602"/>
            <a:ext cx="1223963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 smtClean="0">
                <a:solidFill>
                  <a:srgbClr val="D60093"/>
                </a:solidFill>
                <a:latin typeface="Times New Roman" panose="02020603050405020304" pitchFamily="18" charset="0"/>
              </a:rPr>
              <a:t>胆汁</a:t>
            </a:r>
            <a:endParaRPr lang="zh-CN" altLang="zh-CN" sz="2800" b="1">
              <a:solidFill>
                <a:srgbClr val="D60093"/>
              </a:solidFill>
              <a:latin typeface="Times New Roman" panose="02020603050405020304" pitchFamily="18" charset="0"/>
            </a:endParaRPr>
          </a:p>
        </p:txBody>
      </p:sp>
      <p:sp>
        <p:nvSpPr>
          <p:cNvPr id="41" name="Text Box 15"/>
          <p:cNvSpPr txBox="1">
            <a:spLocks noChangeArrowheads="1"/>
          </p:cNvSpPr>
          <p:nvPr>
            <p:custDataLst>
              <p:tags r:id="rId25"/>
            </p:custDataLst>
          </p:nvPr>
        </p:nvSpPr>
        <p:spPr bwMode="auto">
          <a:xfrm>
            <a:off x="2286100" y="4277344"/>
            <a:ext cx="1223963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 smtClean="0">
                <a:solidFill>
                  <a:srgbClr val="D60093"/>
                </a:solidFill>
                <a:latin typeface="Times New Roman" panose="02020603050405020304" pitchFamily="18" charset="0"/>
              </a:rPr>
              <a:t>胰液</a:t>
            </a:r>
            <a:endParaRPr lang="zh-CN" altLang="zh-CN" sz="2800" b="1">
              <a:solidFill>
                <a:srgbClr val="D60093"/>
              </a:solidFill>
              <a:latin typeface="Times New Roman" panose="02020603050405020304" pitchFamily="18" charset="0"/>
            </a:endParaRPr>
          </a:p>
        </p:txBody>
      </p:sp>
      <p:sp>
        <p:nvSpPr>
          <p:cNvPr id="42" name="Text Box 15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2286100" y="5725106"/>
            <a:ext cx="1223963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 smtClean="0">
                <a:solidFill>
                  <a:srgbClr val="D60093"/>
                </a:solidFill>
                <a:latin typeface="Times New Roman" panose="02020603050405020304" pitchFamily="18" charset="0"/>
              </a:rPr>
              <a:t>肠液</a:t>
            </a:r>
            <a:endParaRPr lang="zh-CN" altLang="zh-CN" sz="2800" b="1">
              <a:solidFill>
                <a:srgbClr val="D60093"/>
              </a:solidFill>
              <a:latin typeface="Times New Roman" panose="02020603050405020304" pitchFamily="18" charset="0"/>
            </a:endParaRPr>
          </a:p>
        </p:txBody>
      </p:sp>
      <p:sp>
        <p:nvSpPr>
          <p:cNvPr id="43" name="Text Box 15"/>
          <p:cNvSpPr txBox="1">
            <a:spLocks noChangeArrowheads="1"/>
          </p:cNvSpPr>
          <p:nvPr>
            <p:custDataLst>
              <p:tags r:id="rId27"/>
            </p:custDataLst>
          </p:nvPr>
        </p:nvSpPr>
        <p:spPr bwMode="auto">
          <a:xfrm>
            <a:off x="3429070" y="86454"/>
            <a:ext cx="1447762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 smtClean="0">
                <a:solidFill>
                  <a:srgbClr val="0000FF"/>
                </a:solidFill>
                <a:latin typeface="Times New Roman" panose="02020603050405020304" pitchFamily="18" charset="0"/>
              </a:rPr>
              <a:t>淀粉酶</a:t>
            </a:r>
            <a:endParaRPr lang="zh-CN" altLang="zh-CN" sz="28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" name="Text Box 15"/>
          <p:cNvSpPr txBox="1">
            <a:spLocks noChangeArrowheads="1"/>
          </p:cNvSpPr>
          <p:nvPr>
            <p:custDataLst>
              <p:tags r:id="rId28"/>
            </p:custDataLst>
          </p:nvPr>
        </p:nvSpPr>
        <p:spPr bwMode="auto">
          <a:xfrm>
            <a:off x="2209902" y="554108"/>
            <a:ext cx="2822922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 smtClean="0">
                <a:latin typeface="Times New Roman" panose="02020603050405020304" pitchFamily="18" charset="0"/>
              </a:rPr>
              <a:t>初步分解淀粉</a:t>
            </a:r>
            <a:endParaRPr lang="zh-CN" altLang="zh-CN" sz="2800" b="1">
              <a:latin typeface="Times New Roman" panose="02020603050405020304" pitchFamily="18" charset="0"/>
            </a:endParaRPr>
          </a:p>
        </p:txBody>
      </p:sp>
      <p:sp>
        <p:nvSpPr>
          <p:cNvPr id="45" name="Text Box 15"/>
          <p:cNvSpPr txBox="1">
            <a:spLocks noChangeArrowheads="1"/>
          </p:cNvSpPr>
          <p:nvPr>
            <p:custDataLst>
              <p:tags r:id="rId29"/>
            </p:custDataLst>
          </p:nvPr>
        </p:nvSpPr>
        <p:spPr bwMode="auto">
          <a:xfrm>
            <a:off x="3429070" y="2067602"/>
            <a:ext cx="2133544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</a:rPr>
              <a:t>不含消化酶</a:t>
            </a:r>
            <a:endParaRPr lang="zh-CN" altLang="zh-CN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6" name="Text Box 15"/>
          <p:cNvSpPr txBox="1">
            <a:spLocks noChangeArrowheads="1"/>
          </p:cNvSpPr>
          <p:nvPr>
            <p:custDataLst>
              <p:tags r:id="rId30"/>
            </p:custDataLst>
          </p:nvPr>
        </p:nvSpPr>
        <p:spPr bwMode="auto">
          <a:xfrm>
            <a:off x="2133704" y="2524790"/>
            <a:ext cx="4532637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 smtClean="0">
                <a:latin typeface="Times New Roman" panose="02020603050405020304" pitchFamily="18" charset="0"/>
              </a:rPr>
              <a:t>进入小肠，参与脂肪的消化</a:t>
            </a:r>
            <a:endParaRPr lang="zh-CN" altLang="zh-CN" sz="2800" b="1">
              <a:latin typeface="Times New Roman" panose="02020603050405020304" pitchFamily="18" charset="0"/>
            </a:endParaRPr>
          </a:p>
        </p:txBody>
      </p:sp>
      <p:sp>
        <p:nvSpPr>
          <p:cNvPr id="47" name="Text Box 15"/>
          <p:cNvSpPr txBox="1"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3429070" y="3286770"/>
            <a:ext cx="2133544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 smtClean="0">
                <a:solidFill>
                  <a:srgbClr val="0000FF"/>
                </a:solidFill>
                <a:latin typeface="Times New Roman" panose="02020603050405020304" pitchFamily="18" charset="0"/>
              </a:rPr>
              <a:t>蛋白酶</a:t>
            </a:r>
            <a:endParaRPr lang="zh-CN" altLang="zh-CN" sz="28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48" name="Text Box 15"/>
          <p:cNvSpPr txBox="1">
            <a:spLocks noChangeArrowheads="1"/>
          </p:cNvSpPr>
          <p:nvPr>
            <p:custDataLst>
              <p:tags r:id="rId32"/>
            </p:custDataLst>
          </p:nvPr>
        </p:nvSpPr>
        <p:spPr bwMode="auto">
          <a:xfrm>
            <a:off x="2286100" y="3733786"/>
            <a:ext cx="2975318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 smtClean="0">
                <a:latin typeface="Times New Roman" panose="02020603050405020304" pitchFamily="18" charset="0"/>
              </a:rPr>
              <a:t>初步分解蛋白质</a:t>
            </a:r>
            <a:endParaRPr lang="zh-CN" altLang="zh-CN" sz="2800" b="1">
              <a:latin typeface="Times New Roman" panose="02020603050405020304" pitchFamily="18" charset="0"/>
            </a:endParaRPr>
          </a:p>
        </p:txBody>
      </p:sp>
      <p:sp>
        <p:nvSpPr>
          <p:cNvPr id="49" name="Text Box 15"/>
          <p:cNvSpPr txBox="1">
            <a:spLocks noChangeArrowheads="1"/>
          </p:cNvSpPr>
          <p:nvPr>
            <p:custDataLst>
              <p:tags r:id="rId33"/>
            </p:custDataLst>
          </p:nvPr>
        </p:nvSpPr>
        <p:spPr bwMode="auto">
          <a:xfrm>
            <a:off x="3569149" y="4273369"/>
            <a:ext cx="2133544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 smtClean="0">
                <a:solidFill>
                  <a:srgbClr val="0000FF"/>
                </a:solidFill>
                <a:latin typeface="Times New Roman" panose="02020603050405020304" pitchFamily="18" charset="0"/>
              </a:rPr>
              <a:t>多种消化酶</a:t>
            </a:r>
            <a:endParaRPr lang="zh-CN" altLang="zh-CN" sz="28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50" name="Text Box 15"/>
          <p:cNvSpPr txBox="1">
            <a:spLocks noChangeArrowheads="1"/>
          </p:cNvSpPr>
          <p:nvPr>
            <p:custDataLst>
              <p:tags r:id="rId34"/>
            </p:custDataLst>
          </p:nvPr>
        </p:nvSpPr>
        <p:spPr bwMode="auto">
          <a:xfrm>
            <a:off x="2133704" y="4724366"/>
            <a:ext cx="3989168" cy="953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 smtClean="0">
                <a:latin typeface="Times New Roman" panose="02020603050405020304" pitchFamily="18" charset="0"/>
              </a:rPr>
              <a:t>进入小肠，进一步消化蛋白质、脂肪、淀粉</a:t>
            </a:r>
            <a:endParaRPr lang="zh-CN" altLang="zh-CN" sz="2800" b="1">
              <a:latin typeface="Times New Roman" panose="02020603050405020304" pitchFamily="18" charset="0"/>
            </a:endParaRPr>
          </a:p>
        </p:txBody>
      </p:sp>
      <p:sp>
        <p:nvSpPr>
          <p:cNvPr id="51" name="Text Box 15"/>
          <p:cNvSpPr txBox="1">
            <a:spLocks noChangeArrowheads="1"/>
          </p:cNvSpPr>
          <p:nvPr>
            <p:custDataLst>
              <p:tags r:id="rId35"/>
            </p:custDataLst>
          </p:nvPr>
        </p:nvSpPr>
        <p:spPr bwMode="auto">
          <a:xfrm>
            <a:off x="3657664" y="5725106"/>
            <a:ext cx="2133544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 smtClean="0">
                <a:solidFill>
                  <a:srgbClr val="0000FF"/>
                </a:solidFill>
                <a:latin typeface="Times New Roman" panose="02020603050405020304" pitchFamily="18" charset="0"/>
              </a:rPr>
              <a:t>多种消化酶</a:t>
            </a:r>
            <a:endParaRPr lang="zh-CN" altLang="zh-CN" sz="28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52" name="Text Box 15"/>
          <p:cNvSpPr txBox="1">
            <a:spLocks noChangeArrowheads="1"/>
          </p:cNvSpPr>
          <p:nvPr>
            <p:custDataLst>
              <p:tags r:id="rId36"/>
            </p:custDataLst>
          </p:nvPr>
        </p:nvSpPr>
        <p:spPr bwMode="auto">
          <a:xfrm>
            <a:off x="1828912" y="6182294"/>
            <a:ext cx="4708308" cy="521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</a:rPr>
              <a:t>分解</a:t>
            </a:r>
            <a:r>
              <a:rPr lang="zh-CN" altLang="en-US" sz="2800" b="1" smtClean="0">
                <a:latin typeface="Times New Roman" panose="02020603050405020304" pitchFamily="18" charset="0"/>
              </a:rPr>
              <a:t>糖类、蛋白质和脂肪</a:t>
            </a:r>
            <a:endParaRPr lang="zh-CN" altLang="zh-CN" sz="2800" b="1">
              <a:latin typeface="Times New Roman" panose="02020603050405020304" pitchFamily="18" charset="0"/>
            </a:endParaRPr>
          </a:p>
        </p:txBody>
      </p:sp>
      <p:sp>
        <p:nvSpPr>
          <p:cNvPr id="53" name="Text Box 15"/>
          <p:cNvSpPr txBox="1">
            <a:spLocks noChangeArrowheads="1"/>
          </p:cNvSpPr>
          <p:nvPr>
            <p:custDataLst>
              <p:tags r:id="rId37"/>
            </p:custDataLst>
          </p:nvPr>
        </p:nvSpPr>
        <p:spPr bwMode="auto">
          <a:xfrm>
            <a:off x="7528556" y="1504188"/>
            <a:ext cx="1576392" cy="953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</a:rPr>
              <a:t>最大的消化腺</a:t>
            </a:r>
            <a:endParaRPr lang="zh-CN" altLang="zh-CN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7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9458" name="Picture 2" descr="yd-yc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05200" y="2743200"/>
            <a:ext cx="307340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 Box 3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5257800" y="381000"/>
            <a:ext cx="35052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rPr>
              <a:t>位置</a:t>
            </a:r>
            <a:r>
              <a:rPr lang="zh-CN" altLang="zh-CN" sz="2400" b="1">
                <a:solidFill>
                  <a:srgbClr val="990000"/>
                </a:solidFill>
                <a:latin typeface="宋体" panose="02010600030101010101" pitchFamily="2" charset="-122"/>
              </a:rPr>
              <a:t>:</a:t>
            </a:r>
            <a:r>
              <a:rPr lang="zh-CN" altLang="zh-CN" sz="2400" b="1">
                <a:solidFill>
                  <a:srgbClr val="003399"/>
                </a:solidFill>
                <a:latin typeface="宋体" panose="02010600030101010101" pitchFamily="2" charset="-122"/>
              </a:rPr>
              <a:t>上下颌骨的牙槽内.</a:t>
            </a:r>
            <a:endParaRPr lang="zh-CN" altLang="zh-CN" sz="2400" b="1">
              <a:solidFill>
                <a:srgbClr val="003399"/>
              </a:solidFill>
              <a:latin typeface="宋体" panose="02010600030101010101" pitchFamily="2" charset="-122"/>
            </a:endParaRPr>
          </a:p>
        </p:txBody>
      </p:sp>
      <p:sp>
        <p:nvSpPr>
          <p:cNvPr id="19460" name="Text Box 4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257800" y="838200"/>
            <a:ext cx="38862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rPr>
              <a:t>分类</a:t>
            </a:r>
            <a:r>
              <a:rPr lang="zh-CN" altLang="zh-CN" sz="2400" b="1">
                <a:solidFill>
                  <a:srgbClr val="990000"/>
                </a:solidFill>
                <a:latin typeface="宋体" panose="02010600030101010101" pitchFamily="2" charset="-122"/>
              </a:rPr>
              <a:t>:</a:t>
            </a:r>
            <a:r>
              <a:rPr lang="zh-CN" altLang="zh-CN" sz="2400" b="1">
                <a:solidFill>
                  <a:srgbClr val="003399"/>
                </a:solidFill>
                <a:latin typeface="宋体" panose="02010600030101010101" pitchFamily="2" charset="-122"/>
              </a:rPr>
              <a:t>门齿、犬齿和臼齿。</a:t>
            </a:r>
            <a:endParaRPr lang="zh-CN" altLang="zh-CN" sz="2400" b="1">
              <a:solidFill>
                <a:srgbClr val="003399"/>
              </a:solidFill>
              <a:latin typeface="宋体" panose="02010600030101010101" pitchFamily="2" charset="-122"/>
            </a:endParaRPr>
          </a:p>
        </p:txBody>
      </p:sp>
      <p:sp>
        <p:nvSpPr>
          <p:cNvPr id="19461" name="WordArt 5"/>
          <p:cNvSpPr>
            <a:spLocks noChangeArrowheads="1" noChangeShapeType="1"/>
          </p:cNvSpPr>
          <p:nvPr>
            <p:custDataLst>
              <p:tags r:id="rId7"/>
            </p:custDataLst>
          </p:nvPr>
        </p:nvSpPr>
        <p:spPr bwMode="auto">
          <a:xfrm>
            <a:off x="1905000" y="533400"/>
            <a:ext cx="2822575" cy="12954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Front">
                <a:rot lat="20520000" lon="1080000" rev="0"/>
              </a:camera>
              <a:lightRig rig="legacyFlat1" dir="r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>
                <a:ln w="9525" cmpd="sng">
                  <a:round/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人类的牙齿</a:t>
            </a:r>
            <a:endParaRPr lang="zh-CN" altLang="en-US" sz="4400">
              <a:ln w="9525" cmpd="sng">
                <a:round/>
              </a:ln>
              <a:gradFill rotWithShape="0">
                <a:gsLst>
                  <a:gs pos="0">
                    <a:srgbClr val="FFE701"/>
                  </a:gs>
                  <a:gs pos="100000">
                    <a:srgbClr val="FE3E02"/>
                  </a:gs>
                </a:gsLst>
                <a:lin ang="5400000" scaled="1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19462" name="Group 6"/>
          <p:cNvGrpSpPr/>
          <p:nvPr>
            <p:custDataLst>
              <p:tags r:id="rId8"/>
            </p:custDataLst>
          </p:nvPr>
        </p:nvGrpSpPr>
        <p:grpSpPr>
          <a:xfrm>
            <a:off x="5257800" y="1219200"/>
            <a:ext cx="3505200" cy="1101726"/>
            <a:chExt cx="2208" cy="694"/>
          </a:xfrm>
        </p:grpSpPr>
        <p:sp>
          <p:nvSpPr>
            <p:cNvPr id="19463" name="Text Box 7"/>
            <p:cNvSpPr txBox="1"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0" y="288"/>
              <a:ext cx="2208" cy="4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60000"/>
                </a:lnSpc>
                <a:spcBef>
                  <a:spcPct val="50000"/>
                </a:spcBef>
              </a:pPr>
              <a:r>
                <a:rPr lang="zh-CN" altLang="zh-CN" sz="2400" b="1">
                  <a:solidFill>
                    <a:srgbClr val="990000"/>
                  </a:solidFill>
                  <a:latin typeface="Times New Roman" panose="02020603050405020304" pitchFamily="18" charset="0"/>
                </a:rPr>
                <a:t>功能</a:t>
              </a:r>
              <a:r>
                <a:rPr lang="zh-CN" altLang="zh-CN" sz="2400" b="1">
                  <a:solidFill>
                    <a:srgbClr val="990000"/>
                  </a:solidFill>
                  <a:latin typeface="宋体" panose="02010600030101010101" pitchFamily="2" charset="-122"/>
                </a:rPr>
                <a:t>:</a:t>
              </a:r>
              <a:r>
                <a:rPr lang="zh-CN" altLang="zh-CN" sz="2400" b="1">
                  <a:solidFill>
                    <a:srgbClr val="003399"/>
                  </a:solidFill>
                  <a:latin typeface="宋体" panose="02010600030101010101" pitchFamily="2" charset="-122"/>
                </a:rPr>
                <a:t>切断、撕裂和磨碎</a:t>
              </a:r>
              <a:endParaRPr lang="zh-CN" altLang="zh-CN" sz="2400" b="1">
                <a:solidFill>
                  <a:srgbClr val="003399"/>
                </a:solidFill>
                <a:latin typeface="宋体" panose="02010600030101010101" pitchFamily="2" charset="-122"/>
              </a:endParaRPr>
            </a:p>
            <a:p>
              <a:pPr>
                <a:lnSpc>
                  <a:spcPct val="40000"/>
                </a:lnSpc>
                <a:spcBef>
                  <a:spcPct val="50000"/>
                </a:spcBef>
              </a:pPr>
              <a:r>
                <a:rPr lang="zh-CN" altLang="zh-CN" sz="2400" b="1">
                  <a:solidFill>
                    <a:srgbClr val="003399"/>
                  </a:solidFill>
                  <a:latin typeface="宋体" panose="02010600030101010101" pitchFamily="2" charset="-122"/>
                </a:rPr>
                <a:t>     (咀嚼食物)</a:t>
              </a:r>
              <a:endParaRPr lang="zh-CN" altLang="zh-CN" sz="2400" b="1">
                <a:solidFill>
                  <a:srgbClr val="003399"/>
                </a:solidFill>
                <a:latin typeface="宋体" panose="02010600030101010101" pitchFamily="2" charset="-122"/>
              </a:endParaRPr>
            </a:p>
          </p:txBody>
        </p:sp>
        <p:sp>
          <p:nvSpPr>
            <p:cNvPr id="19464" name="Line 8"/>
            <p:cNvSpPr>
              <a:spLocks noChangeShapeType="1"/>
            </p:cNvSpPr>
            <p:nvPr>
              <p:custDataLst>
                <p:tags r:id="rId10"/>
              </p:custDataLst>
            </p:nvPr>
          </p:nvSpPr>
          <p:spPr bwMode="auto">
            <a:xfrm flipH="1">
              <a:off x="768" y="0"/>
              <a:ext cx="0" cy="288"/>
            </a:xfrm>
            <a:prstGeom prst="line">
              <a:avLst/>
            </a:prstGeom>
            <a:noFill/>
            <a:ln w="28575" cmpd="sng">
              <a:solidFill>
                <a:srgbClr val="FF33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465" name="Line 9"/>
            <p:cNvSpPr>
              <a:spLocks noChangeShapeType="1"/>
            </p:cNvSpPr>
            <p:nvPr>
              <p:custDataLst>
                <p:tags r:id="rId11"/>
              </p:custDataLst>
            </p:nvPr>
          </p:nvSpPr>
          <p:spPr bwMode="auto">
            <a:xfrm flipH="1">
              <a:off x="1344" y="0"/>
              <a:ext cx="0" cy="288"/>
            </a:xfrm>
            <a:prstGeom prst="line">
              <a:avLst/>
            </a:prstGeom>
            <a:noFill/>
            <a:ln w="28575" cmpd="sng">
              <a:solidFill>
                <a:srgbClr val="FF33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466" name="Line 10"/>
            <p:cNvSpPr>
              <a:spLocks noChangeShapeType="1"/>
            </p:cNvSpPr>
            <p:nvPr>
              <p:custDataLst>
                <p:tags r:id="rId12"/>
              </p:custDataLst>
            </p:nvPr>
          </p:nvSpPr>
          <p:spPr bwMode="auto">
            <a:xfrm flipH="1">
              <a:off x="1872" y="0"/>
              <a:ext cx="0" cy="288"/>
            </a:xfrm>
            <a:prstGeom prst="line">
              <a:avLst/>
            </a:prstGeom>
            <a:noFill/>
            <a:ln w="28575" cmpd="sng">
              <a:solidFill>
                <a:srgbClr val="FF33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467" name="Text Box 11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3429000" y="2286000"/>
            <a:ext cx="26670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rPr>
              <a:t>牙齿的形态结构:</a:t>
            </a:r>
            <a:endParaRPr lang="zh-CN" altLang="zh-CN" sz="2400" b="1">
              <a:solidFill>
                <a:srgbClr val="003399"/>
              </a:solidFill>
              <a:latin typeface="宋体" panose="02010600030101010101" pitchFamily="2" charset="-122"/>
            </a:endParaRPr>
          </a:p>
        </p:txBody>
      </p:sp>
      <p:grpSp>
        <p:nvGrpSpPr>
          <p:cNvPr id="19468" name="Group 12"/>
          <p:cNvGrpSpPr/>
          <p:nvPr>
            <p:custDataLst>
              <p:tags r:id="rId14"/>
            </p:custDataLst>
          </p:nvPr>
        </p:nvGrpSpPr>
        <p:grpSpPr>
          <a:xfrm>
            <a:off x="2438400" y="2895600"/>
            <a:ext cx="1600200" cy="609600"/>
            <a:chExt cx="1008" cy="384"/>
          </a:xfrm>
        </p:grpSpPr>
        <p:sp>
          <p:nvSpPr>
            <p:cNvPr id="19469" name="AutoShape 13"/>
            <p:cNvSpPr/>
            <p:nvPr>
              <p:custDataLst>
                <p:tags r:id="rId15"/>
              </p:custDataLst>
            </p:nvPr>
          </p:nvSpPr>
          <p:spPr bwMode="auto">
            <a:xfrm>
              <a:off x="432" y="0"/>
              <a:ext cx="576" cy="384"/>
            </a:xfrm>
            <a:prstGeom prst="leftBrace">
              <a:avLst>
                <a:gd name="adj1" fmla="val 8333"/>
                <a:gd name="adj2" fmla="val 55324"/>
              </a:avLst>
            </a:prstGeom>
            <a:noFill/>
            <a:ln w="38100" cmpd="sng">
              <a:solidFill>
                <a:srgbClr val="000099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zh-CN" sz="2400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19470" name="Text Box 14"/>
            <p:cNvSpPr txBox="1"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0" y="48"/>
              <a:ext cx="528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990000"/>
                  </a:solidFill>
                  <a:latin typeface="Times New Roman" panose="02020603050405020304" pitchFamily="18" charset="0"/>
                </a:rPr>
                <a:t>牙冠</a:t>
              </a:r>
              <a:endPara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9471" name="Group 15"/>
          <p:cNvGrpSpPr/>
          <p:nvPr>
            <p:custDataLst>
              <p:tags r:id="rId17"/>
            </p:custDataLst>
          </p:nvPr>
        </p:nvGrpSpPr>
        <p:grpSpPr>
          <a:xfrm>
            <a:off x="2514600" y="3581400"/>
            <a:ext cx="1600200" cy="460375"/>
            <a:chExt cx="1008" cy="290"/>
          </a:xfrm>
        </p:grpSpPr>
        <p:sp>
          <p:nvSpPr>
            <p:cNvPr id="19472" name="Line 16"/>
            <p:cNvSpPr>
              <a:spLocks noChangeShapeType="1"/>
            </p:cNvSpPr>
            <p:nvPr>
              <p:custDataLst>
                <p:tags r:id="rId18"/>
              </p:custDataLst>
            </p:nvPr>
          </p:nvSpPr>
          <p:spPr bwMode="auto">
            <a:xfrm flipH="1">
              <a:off x="432" y="192"/>
              <a:ext cx="576" cy="0"/>
            </a:xfrm>
            <a:prstGeom prst="line">
              <a:avLst/>
            </a:prstGeom>
            <a:noFill/>
            <a:ln w="28575" cmpd="sng">
              <a:solidFill>
                <a:srgbClr val="000099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473" name="Text Box 17"/>
            <p:cNvSpPr txBox="1">
              <a:spLocks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0" y="0"/>
              <a:ext cx="528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990000"/>
                  </a:solidFill>
                  <a:latin typeface="Times New Roman" panose="02020603050405020304" pitchFamily="18" charset="0"/>
                </a:rPr>
                <a:t>牙颈</a:t>
              </a:r>
              <a:endPara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9474" name="Group 18"/>
          <p:cNvGrpSpPr/>
          <p:nvPr>
            <p:custDataLst>
              <p:tags r:id="rId20"/>
            </p:custDataLst>
          </p:nvPr>
        </p:nvGrpSpPr>
        <p:grpSpPr>
          <a:xfrm>
            <a:off x="2514600" y="3962400"/>
            <a:ext cx="1752600" cy="2133600"/>
            <a:chExt cx="1104" cy="1344"/>
          </a:xfrm>
        </p:grpSpPr>
        <p:sp>
          <p:nvSpPr>
            <p:cNvPr id="19475" name="AutoShape 19"/>
            <p:cNvSpPr/>
            <p:nvPr>
              <p:custDataLst>
                <p:tags r:id="rId21"/>
              </p:custDataLst>
            </p:nvPr>
          </p:nvSpPr>
          <p:spPr bwMode="auto">
            <a:xfrm>
              <a:off x="432" y="0"/>
              <a:ext cx="672" cy="1344"/>
            </a:xfrm>
            <a:prstGeom prst="leftBrace">
              <a:avLst>
                <a:gd name="adj1" fmla="val 16667"/>
                <a:gd name="adj2" fmla="val 50000"/>
              </a:avLst>
            </a:prstGeom>
            <a:noFill/>
            <a:ln w="28575" cmpd="sng">
              <a:solidFill>
                <a:srgbClr val="000099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476" name="Text Box 20"/>
            <p:cNvSpPr txBox="1">
              <a:spLocks noChangeArrowheads="1"/>
            </p:cNvSpPr>
            <p:nvPr>
              <p:custDataLst>
                <p:tags r:id="rId22"/>
              </p:custDataLst>
            </p:nvPr>
          </p:nvSpPr>
          <p:spPr bwMode="auto">
            <a:xfrm>
              <a:off x="0" y="528"/>
              <a:ext cx="528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990000"/>
                  </a:solidFill>
                  <a:latin typeface="Times New Roman" panose="02020603050405020304" pitchFamily="18" charset="0"/>
                </a:rPr>
                <a:t>牙根</a:t>
              </a:r>
              <a:endPara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endParaRPr>
            </a:p>
          </p:txBody>
        </p:sp>
      </p:grpSp>
      <p:sp>
        <p:nvSpPr>
          <p:cNvPr id="19477" name="Text Box 21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6248400" y="2819400"/>
            <a:ext cx="44196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rPr>
              <a:t>釉质(</a:t>
            </a:r>
            <a:r>
              <a:rPr lang="zh-CN" altLang="zh-CN" b="1">
                <a:solidFill>
                  <a:srgbClr val="000099"/>
                </a:solidFill>
                <a:latin typeface="Times New Roman" panose="02020603050405020304" pitchFamily="18" charset="0"/>
              </a:rPr>
              <a:t>人体最硬的物质,损坏后不能再生</a:t>
            </a:r>
            <a:r>
              <a: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rPr>
              <a:t>)</a:t>
            </a:r>
            <a:endParaRPr lang="zh-CN" altLang="zh-CN" sz="2400" b="1">
              <a:solidFill>
                <a:srgbClr val="99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9478" name="Text Box 22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6324600" y="3505200"/>
            <a:ext cx="43434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rPr>
              <a:t>牙髓腔(</a:t>
            </a:r>
            <a:r>
              <a:rPr lang="zh-CN" altLang="zh-CN" b="1">
                <a:solidFill>
                  <a:srgbClr val="000099"/>
                </a:solidFill>
                <a:latin typeface="Times New Roman" panose="02020603050405020304" pitchFamily="18" charset="0"/>
              </a:rPr>
              <a:t>牙髓中含有丰富的血管和神经</a:t>
            </a:r>
            <a:r>
              <a: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rPr>
              <a:t>)</a:t>
            </a:r>
            <a:endParaRPr lang="zh-CN" altLang="zh-CN" sz="2400" b="1">
              <a:solidFill>
                <a:srgbClr val="99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9479" name="Text Box 23"/>
          <p:cNvSpPr txBox="1">
            <a:spLocks noChangeArrowheads="1"/>
          </p:cNvSpPr>
          <p:nvPr>
            <p:custDataLst>
              <p:tags r:id="rId25"/>
            </p:custDataLst>
          </p:nvPr>
        </p:nvSpPr>
        <p:spPr bwMode="auto">
          <a:xfrm>
            <a:off x="6400800" y="4038600"/>
            <a:ext cx="37338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rPr>
              <a:t>牙本质(</a:t>
            </a:r>
            <a:r>
              <a:rPr lang="zh-CN" altLang="zh-CN" sz="2000" b="1">
                <a:solidFill>
                  <a:srgbClr val="000099"/>
                </a:solidFill>
                <a:latin typeface="Times New Roman" panose="02020603050405020304" pitchFamily="18" charset="0"/>
              </a:rPr>
              <a:t>构成牙齿的主要物质</a:t>
            </a:r>
            <a:r>
              <a: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rPr>
              <a:t>)</a:t>
            </a:r>
            <a:endParaRPr lang="zh-CN" altLang="zh-CN" sz="2400" b="1">
              <a:solidFill>
                <a:srgbClr val="99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9480" name="Text Box 24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6324600" y="4648200"/>
            <a:ext cx="11430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rPr>
              <a:t>牙骨质</a:t>
            </a:r>
            <a:endParaRPr lang="zh-CN" altLang="zh-CN" sz="2400" b="1">
              <a:solidFill>
                <a:srgbClr val="990000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19481" name="Group 25"/>
          <p:cNvGrpSpPr/>
          <p:nvPr>
            <p:custDataLst>
              <p:tags r:id="rId27"/>
            </p:custDataLst>
          </p:nvPr>
        </p:nvGrpSpPr>
        <p:grpSpPr>
          <a:xfrm>
            <a:off x="1903413" y="2971800"/>
            <a:ext cx="687388" cy="2514600"/>
            <a:chOff x="-1" y="0"/>
            <a:chExt cx="433" cy="1584"/>
          </a:xfrm>
        </p:grpSpPr>
        <p:sp>
          <p:nvSpPr>
            <p:cNvPr id="19482" name="AutoShape 26"/>
            <p:cNvSpPr/>
            <p:nvPr>
              <p:custDataLst>
                <p:tags r:id="rId28"/>
              </p:custDataLst>
            </p:nvPr>
          </p:nvSpPr>
          <p:spPr bwMode="auto">
            <a:xfrm>
              <a:off x="288" y="144"/>
              <a:ext cx="144" cy="1200"/>
            </a:xfrm>
            <a:prstGeom prst="leftBrace">
              <a:avLst>
                <a:gd name="adj1" fmla="val 69444"/>
                <a:gd name="adj2" fmla="val 49083"/>
              </a:avLst>
            </a:prstGeom>
            <a:noFill/>
            <a:ln w="28575" cmpd="sng">
              <a:solidFill>
                <a:srgbClr val="000099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zh-CN" sz="2400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19483" name="Text Box 27"/>
            <p:cNvSpPr txBox="1">
              <a:spLocks noChangeArrowheads="1"/>
            </p:cNvSpPr>
            <p:nvPr>
              <p:custDataLst>
                <p:tags r:id="rId29"/>
              </p:custDataLst>
            </p:nvPr>
          </p:nvSpPr>
          <p:spPr bwMode="auto">
            <a:xfrm>
              <a:off x="-1" y="0"/>
              <a:ext cx="386" cy="15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800" b="1">
                  <a:solidFill>
                    <a:srgbClr val="FF3300"/>
                  </a:solidFill>
                  <a:latin typeface="Times New Roman" panose="02020603050405020304" pitchFamily="18" charset="0"/>
                  <a:ea typeface="华文行楷" panose="02010800040101010101" pitchFamily="2" charset="-122"/>
                </a:rPr>
                <a:t>牙齿的三部分</a:t>
              </a:r>
              <a:endParaRPr lang="zh-CN" altLang="zh-CN" sz="2800" b="1">
                <a:solidFill>
                  <a:srgbClr val="FF3300"/>
                </a:solidFill>
                <a:latin typeface="Times New Roman" panose="02020603050405020304" pitchFamily="18" charset="0"/>
                <a:ea typeface="华文行楷" panose="02010800040101010101" pitchFamily="2" charset="-122"/>
              </a:endParaRPr>
            </a:p>
          </p:txBody>
        </p:sp>
      </p:grpSp>
      <p:sp>
        <p:nvSpPr>
          <p:cNvPr id="19484" name="AutoShape 28">
            <a:hlinkClick action="ppaction://hlinkshowjump?jump=previousslide" highlightClick="1"/>
          </p:cNvPr>
          <p:cNvSpPr>
            <a:spLocks noChangeArrowheads="1"/>
          </p:cNvSpPr>
          <p:nvPr>
            <p:custDataLst>
              <p:tags r:id="rId30"/>
            </p:custDataLst>
          </p:nvPr>
        </p:nvSpPr>
        <p:spPr bwMode="auto">
          <a:xfrm>
            <a:off x="9067800" y="6019800"/>
            <a:ext cx="1447800" cy="609600"/>
          </a:xfrm>
          <a:prstGeom prst="actionButtonBackPrevious">
            <a:avLst/>
          </a:prstGeom>
          <a:solidFill>
            <a:srgbClr val="FFFF99"/>
          </a:solidFill>
          <a:ln w="9525" cmpd="sng">
            <a:solidFill>
              <a:srgbClr val="FF99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2400" b="1">
                <a:latin typeface="Times New Roman" panose="02020603050405020304" pitchFamily="18" charset="0"/>
                <a:hlinkClick r:id="rId31" action="ppaction://hlinksldjump?num=1"/>
              </a:rPr>
              <a:t>返回</a:t>
            </a:r>
            <a:endParaRPr lang="zh-CN" altLang="zh-CN" sz="2400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2" dur="500"/>
                                        <p:tgtEl>
                                          <p:spTgt spid="19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7" dur="500"/>
                                        <p:tgtEl>
                                          <p:spTgt spid="19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2" dur="500"/>
                                        <p:tgtEl>
                                          <p:spTgt spid="19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7" dur="500"/>
                                        <p:tgtEl>
                                          <p:spTgt spid="19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4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4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94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94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7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4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4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7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4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4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4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4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77" grpId="0"/>
      <p:bldP spid="19478" grpId="0"/>
      <p:bldP spid="19479" grpId="0"/>
      <p:bldP spid="1948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0482" name="WordArt 2"/>
          <p:cNvSpPr>
            <a:spLocks noChangeArrowheads="1" noChangeShapeType="1"/>
          </p:cNvSpPr>
          <p:nvPr>
            <p:custDataLst>
              <p:tags r:id="rId3"/>
            </p:custDataLst>
          </p:nvPr>
        </p:nvSpPr>
        <p:spPr bwMode="auto">
          <a:xfrm>
            <a:off x="2514600" y="457200"/>
            <a:ext cx="990600" cy="12954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CascadeUp">
              <a:avLst>
                <a:gd name="adj" fmla="val 90625"/>
              </a:avLst>
            </a:prstTxWarp>
            <a:scene3d>
              <a:camera prst="legacyPerspectiveFront">
                <a:rot lat="20520000" lon="1080000" rev="0"/>
              </a:camera>
              <a:lightRig rig="legacyFlat1" dir="r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ln w="9525" cmpd="sng">
                  <a:round/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华文行楷" panose="02010800040101010101" pitchFamily="2" charset="-122"/>
                <a:ea typeface="华文行楷" panose="02010800040101010101" pitchFamily="2" charset="-122"/>
              </a:rPr>
              <a:t>胃</a:t>
            </a:r>
            <a:endParaRPr lang="zh-CN" altLang="en-US" sz="4800" b="1">
              <a:ln w="9525" cmpd="sng">
                <a:round/>
              </a:ln>
              <a:gradFill rotWithShape="0">
                <a:gsLst>
                  <a:gs pos="0">
                    <a:srgbClr val="FFE701"/>
                  </a:gs>
                  <a:gs pos="100000">
                    <a:srgbClr val="FE3E02"/>
                  </a:gs>
                </a:gsLst>
                <a:lin ang="5400000" scaled="1"/>
              </a:gra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20483" name="Text Box 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981200" y="2667000"/>
            <a:ext cx="2286000" cy="107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3200" b="1">
                <a:solidFill>
                  <a:srgbClr val="99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胃壁分四层(由内向外):</a:t>
            </a:r>
            <a:endParaRPr lang="zh-CN" altLang="zh-CN" sz="3200" b="1">
              <a:solidFill>
                <a:srgbClr val="000099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grpSp>
        <p:nvGrpSpPr>
          <p:cNvPr id="20484" name="Group 4"/>
          <p:cNvGrpSpPr/>
          <p:nvPr>
            <p:custDataLst>
              <p:tags r:id="rId5"/>
            </p:custDataLst>
          </p:nvPr>
        </p:nvGrpSpPr>
        <p:grpSpPr>
          <a:xfrm>
            <a:off x="6705600" y="3505200"/>
            <a:ext cx="3200400" cy="2819400"/>
            <a:chExt cx="2016" cy="1776"/>
          </a:xfrm>
        </p:grpSpPr>
        <p:sp>
          <p:nvSpPr>
            <p:cNvPr id="20485" name="Oval 5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48" y="528"/>
              <a:ext cx="1968" cy="1248"/>
            </a:xfrm>
            <a:prstGeom prst="ellipse">
              <a:avLst/>
            </a:prstGeom>
            <a:solidFill>
              <a:srgbClr val="FFFF99"/>
            </a:solidFill>
            <a:ln w="28575" cmpd="sng">
              <a:solidFill>
                <a:srgbClr val="FF9900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zh-CN" sz="2400" b="1">
                  <a:latin typeface="Times New Roman" panose="02020603050405020304" pitchFamily="18" charset="0"/>
                </a:rPr>
                <a:t>胃壁肌肉发达,</a:t>
              </a:r>
              <a:endParaRPr lang="zh-CN" altLang="zh-CN" sz="2400" b="1">
                <a:latin typeface="Times New Roman" panose="02020603050405020304" pitchFamily="18" charset="0"/>
              </a:endParaRPr>
            </a:p>
            <a:p>
              <a:pPr algn="ctr"/>
              <a:r>
                <a:rPr lang="zh-CN" altLang="zh-CN" sz="2400" b="1">
                  <a:latin typeface="Times New Roman" panose="02020603050405020304" pitchFamily="18" charset="0"/>
                </a:rPr>
                <a:t>肌肉收缩使食物与</a:t>
              </a:r>
              <a:endParaRPr lang="zh-CN" altLang="zh-CN" sz="2400" b="1">
                <a:latin typeface="Times New Roman" panose="02020603050405020304" pitchFamily="18" charset="0"/>
              </a:endParaRPr>
            </a:p>
            <a:p>
              <a:pPr algn="ctr"/>
              <a:r>
                <a:rPr lang="zh-CN" altLang="zh-CN" sz="2400" b="1">
                  <a:latin typeface="Times New Roman" panose="02020603050405020304" pitchFamily="18" charset="0"/>
                </a:rPr>
                <a:t>胃液充分混合有助于</a:t>
              </a:r>
              <a:endParaRPr lang="zh-CN" altLang="zh-CN" sz="2400" b="1">
                <a:latin typeface="Times New Roman" panose="02020603050405020304" pitchFamily="18" charset="0"/>
              </a:endParaRPr>
            </a:p>
            <a:p>
              <a:pPr algn="ctr"/>
              <a:r>
                <a:rPr lang="zh-CN" altLang="zh-CN" sz="2400" b="1">
                  <a:latin typeface="Times New Roman" panose="02020603050405020304" pitchFamily="18" charset="0"/>
                </a:rPr>
                <a:t>食物的消化.</a:t>
              </a:r>
              <a:endParaRPr lang="zh-CN" altLang="zh-CN" sz="2400" b="1">
                <a:latin typeface="Times New Roman" panose="02020603050405020304" pitchFamily="18" charset="0"/>
              </a:endParaRPr>
            </a:p>
          </p:txBody>
        </p:sp>
        <p:sp>
          <p:nvSpPr>
            <p:cNvPr id="20486" name="AutoShape 6"/>
            <p:cNvSpPr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0" y="0"/>
              <a:ext cx="288" cy="864"/>
            </a:xfrm>
            <a:prstGeom prst="curvedRightArrow">
              <a:avLst>
                <a:gd name="adj1" fmla="val 66014"/>
                <a:gd name="adj2" fmla="val 97264"/>
                <a:gd name="adj3" fmla="val 33333"/>
              </a:avLst>
            </a:prstGeom>
            <a:solidFill>
              <a:schemeClr val="accent1"/>
            </a:solidFill>
            <a:ln w="9525" cmpd="sng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487" name="Group 7"/>
          <p:cNvGrpSpPr/>
          <p:nvPr>
            <p:custDataLst>
              <p:tags r:id="rId8"/>
            </p:custDataLst>
          </p:nvPr>
        </p:nvGrpSpPr>
        <p:grpSpPr>
          <a:xfrm>
            <a:off x="3124200" y="3581400"/>
            <a:ext cx="3276600" cy="2624138"/>
            <a:chExt cx="2064" cy="1653"/>
          </a:xfrm>
        </p:grpSpPr>
        <p:sp>
          <p:nvSpPr>
            <p:cNvPr id="20488" name="Text Box 8"/>
            <p:cNvSpPr txBox="1"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0" y="432"/>
              <a:ext cx="2064" cy="1221"/>
            </a:xfrm>
            <a:prstGeom prst="rect">
              <a:avLst/>
            </a:prstGeom>
            <a:solidFill>
              <a:srgbClr val="CCFFFF"/>
            </a:solidFill>
            <a:ln w="28575" cmpd="sng">
              <a:solidFill>
                <a:srgbClr val="33CCCC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latin typeface="楷体_GB2312" panose="02010609030101010101" pitchFamily="49" charset="-122"/>
                  <a:ea typeface="楷体_GB2312" panose="02010609030101010101" pitchFamily="49" charset="-122"/>
                </a:rPr>
                <a:t>黏膜上皮凹陷入胃壁中形成</a:t>
              </a:r>
              <a:r>
                <a:rPr lang="zh-CN" altLang="zh-CN" sz="2400" b="1">
                  <a:solidFill>
                    <a:srgbClr val="990000"/>
                  </a:solidFill>
                  <a:latin typeface="楷体_GB2312" panose="02010609030101010101" pitchFamily="49" charset="-122"/>
                  <a:ea typeface="楷体_GB2312" panose="02010609030101010101" pitchFamily="49" charset="-122"/>
                </a:rPr>
                <a:t>胃腺</a:t>
              </a:r>
              <a:r>
                <a:rPr lang="zh-CN" altLang="zh-CN" sz="2400" b="1">
                  <a:latin typeface="楷体_GB2312" panose="02010609030101010101" pitchFamily="49" charset="-122"/>
                  <a:ea typeface="楷体_GB2312" panose="02010609030101010101" pitchFamily="49" charset="-122"/>
                </a:rPr>
                <a:t>,胃腺分泌的胃液中盐酸和蛋白酶,可以初步消化蛋白质。胃液又称</a:t>
              </a:r>
              <a:r>
                <a:rPr lang="zh-CN" altLang="zh-CN" sz="2400" b="1">
                  <a:solidFill>
                    <a:srgbClr val="990000"/>
                  </a:solidFill>
                  <a:latin typeface="楷体_GB2312" panose="02010609030101010101" pitchFamily="49" charset="-122"/>
                  <a:ea typeface="楷体_GB2312" panose="02010609030101010101" pitchFamily="49" charset="-122"/>
                </a:rPr>
                <a:t>胃酸</a:t>
              </a:r>
              <a:r>
                <a:rPr lang="zh-CN" altLang="zh-CN" sz="2400" b="1">
                  <a:latin typeface="楷体_GB2312" panose="02010609030101010101" pitchFamily="49" charset="-122"/>
                  <a:ea typeface="楷体_GB2312" panose="02010609030101010101" pitchFamily="49" charset="-122"/>
                </a:rPr>
                <a:t>。</a:t>
              </a:r>
              <a:endParaRPr lang="zh-CN" altLang="zh-CN" sz="2400" b="1">
                <a:latin typeface="楷体_GB2312" panose="02010609030101010101" pitchFamily="49" charset="-122"/>
                <a:ea typeface="楷体_GB2312" panose="02010609030101010101" pitchFamily="49" charset="-122"/>
              </a:endParaRPr>
            </a:p>
          </p:txBody>
        </p:sp>
        <p:sp>
          <p:nvSpPr>
            <p:cNvPr id="20489" name="AutoShape 9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816" y="0"/>
              <a:ext cx="288" cy="384"/>
            </a:xfrm>
            <a:prstGeom prst="downArrow">
              <a:avLst>
                <a:gd name="adj1" fmla="val 50000"/>
                <a:gd name="adj2" fmla="val 33333"/>
              </a:avLst>
            </a:prstGeom>
            <a:solidFill>
              <a:schemeClr val="accent1"/>
            </a:solidFill>
            <a:ln w="9525" cmpd="sng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490" name="AutoShape 10">
            <a:hlinkClick action="ppaction://hlinkshowjump?jump=lastslideviewed" highlightClick="1"/>
          </p:cNvPr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9448800" y="6172200"/>
            <a:ext cx="1295400" cy="609600"/>
          </a:xfrm>
          <a:prstGeom prst="actionButtonBackPrevious">
            <a:avLst/>
          </a:prstGeom>
          <a:solidFill>
            <a:srgbClr val="FFFF99"/>
          </a:solidFill>
          <a:ln w="9525" cmpd="sng">
            <a:solidFill>
              <a:srgbClr val="FF99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2400" b="1">
                <a:latin typeface="Times New Roman" panose="02020603050405020304" pitchFamily="18" charset="0"/>
                <a:hlinkClick r:id="rId12" action="ppaction://hlinksldjump?num=1"/>
              </a:rPr>
              <a:t>返回</a:t>
            </a:r>
            <a:endParaRPr lang="zh-CN" altLang="zh-CN" sz="2400" b="1">
              <a:latin typeface="Times New Roman" panose="02020603050405020304" pitchFamily="18" charset="0"/>
            </a:endParaRPr>
          </a:p>
        </p:txBody>
      </p:sp>
      <p:graphicFrame>
        <p:nvGraphicFramePr>
          <p:cNvPr id="20491" name="Object 11"/>
          <p:cNvGraphicFramePr>
            <a:graphicFrameLocks noChangeAspect="1"/>
          </p:cNvGraphicFramePr>
          <p:nvPr>
            <p:custDataLst>
              <p:tags r:id="rId13"/>
            </p:custDataLst>
          </p:nvPr>
        </p:nvGraphicFramePr>
        <p:xfrm>
          <a:off x="4191000" y="304800"/>
          <a:ext cx="3581400" cy="2705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14" imgW="1752600" imgH="1323975" progId="PBrush">
                  <p:embed/>
                </p:oleObj>
              </mc:Choice>
              <mc:Fallback>
                <p:oleObj r:id="rId14" imgW="1752600" imgH="1323975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191000" y="304800"/>
                        <a:ext cx="3581400" cy="2705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92" name="Text Box 12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924800" y="1143000"/>
            <a:ext cx="2362200" cy="953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800" b="1">
                <a:solidFill>
                  <a:srgbClr val="990000"/>
                </a:solidFill>
                <a:latin typeface="Times New Roman" panose="02020603050405020304" pitchFamily="18" charset="0"/>
              </a:rPr>
              <a:t>位置</a:t>
            </a:r>
            <a:r>
              <a:rPr lang="zh-CN" altLang="zh-CN" sz="2800" b="1">
                <a:solidFill>
                  <a:srgbClr val="990000"/>
                </a:solidFill>
                <a:latin typeface="宋体" panose="02010600030101010101" pitchFamily="2" charset="-122"/>
              </a:rPr>
              <a:t>:</a:t>
            </a:r>
            <a:r>
              <a:rPr lang="zh-CN" altLang="zh-CN" sz="2800" b="1">
                <a:solidFill>
                  <a:srgbClr val="003399"/>
                </a:solidFill>
                <a:latin typeface="宋体" panose="02010600030101010101" pitchFamily="2" charset="-122"/>
              </a:rPr>
              <a:t>左上腹部,呈囊状.</a:t>
            </a:r>
            <a:endParaRPr lang="zh-CN" altLang="zh-CN" sz="2800" b="1">
              <a:solidFill>
                <a:srgbClr val="003399"/>
              </a:solidFill>
              <a:latin typeface="宋体" panose="02010600030101010101" pitchFamily="2" charset="-122"/>
            </a:endParaRPr>
          </a:p>
        </p:txBody>
      </p:sp>
      <p:grpSp>
        <p:nvGrpSpPr>
          <p:cNvPr id="20493" name="Group 13"/>
          <p:cNvGrpSpPr/>
          <p:nvPr>
            <p:custDataLst>
              <p:tags r:id="rId17"/>
            </p:custDataLst>
          </p:nvPr>
        </p:nvGrpSpPr>
        <p:grpSpPr>
          <a:xfrm>
            <a:off x="4191000" y="2209800"/>
            <a:ext cx="2057400" cy="1374775"/>
            <a:chExt cx="1296" cy="866"/>
          </a:xfrm>
        </p:grpSpPr>
        <p:sp>
          <p:nvSpPr>
            <p:cNvPr id="20494" name="Text Box 14"/>
            <p:cNvSpPr txBox="1">
              <a:spLocks noChangeArrowheads="1"/>
            </p:cNvSpPr>
            <p:nvPr>
              <p:custDataLst>
                <p:tags r:id="rId18"/>
              </p:custDataLst>
            </p:nvPr>
          </p:nvSpPr>
          <p:spPr bwMode="auto">
            <a:xfrm>
              <a:off x="0" y="576"/>
              <a:ext cx="528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000099"/>
                  </a:solidFill>
                  <a:latin typeface="宋体" panose="02010600030101010101" pitchFamily="2" charset="-122"/>
                </a:rPr>
                <a:t>黏膜</a:t>
              </a:r>
              <a:endParaRPr lang="zh-CN" altLang="zh-CN" sz="2400" b="1">
                <a:solidFill>
                  <a:srgbClr val="000099"/>
                </a:solidFill>
                <a:latin typeface="宋体" panose="02010600030101010101" pitchFamily="2" charset="-122"/>
              </a:endParaRPr>
            </a:p>
          </p:txBody>
        </p:sp>
        <p:sp>
          <p:nvSpPr>
            <p:cNvPr id="20495" name="Line 15"/>
            <p:cNvSpPr>
              <a:spLocks noChangeShapeType="1"/>
            </p:cNvSpPr>
            <p:nvPr>
              <p:custDataLst>
                <p:tags r:id="rId19"/>
              </p:custDataLst>
            </p:nvPr>
          </p:nvSpPr>
          <p:spPr bwMode="auto">
            <a:xfrm flipV="1">
              <a:off x="384" y="0"/>
              <a:ext cx="912" cy="624"/>
            </a:xfrm>
            <a:prstGeom prst="line">
              <a:avLst/>
            </a:prstGeom>
            <a:noFill/>
            <a:ln w="28575" cmpd="sng">
              <a:solidFill>
                <a:srgbClr val="FF33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496" name="Group 16"/>
          <p:cNvGrpSpPr/>
          <p:nvPr>
            <p:custDataLst>
              <p:tags r:id="rId20"/>
            </p:custDataLst>
          </p:nvPr>
        </p:nvGrpSpPr>
        <p:grpSpPr>
          <a:xfrm>
            <a:off x="7010400" y="2057400"/>
            <a:ext cx="1600200" cy="1527175"/>
            <a:chExt cx="1008" cy="962"/>
          </a:xfrm>
        </p:grpSpPr>
        <p:sp>
          <p:nvSpPr>
            <p:cNvPr id="20497" name="Line 17"/>
            <p:cNvSpPr>
              <a:spLocks noChangeShapeType="1"/>
            </p:cNvSpPr>
            <p:nvPr>
              <p:custDataLst>
                <p:tags r:id="rId21"/>
              </p:custDataLst>
            </p:nvPr>
          </p:nvSpPr>
          <p:spPr bwMode="auto">
            <a:xfrm flipH="1" flipV="1">
              <a:off x="0" y="0"/>
              <a:ext cx="816" cy="720"/>
            </a:xfrm>
            <a:prstGeom prst="line">
              <a:avLst/>
            </a:prstGeom>
            <a:noFill/>
            <a:ln w="28575" cmpd="sng">
              <a:solidFill>
                <a:srgbClr val="FF33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498" name="Text Box 18"/>
            <p:cNvSpPr txBox="1">
              <a:spLocks noChangeArrowheads="1"/>
            </p:cNvSpPr>
            <p:nvPr>
              <p:custDataLst>
                <p:tags r:id="rId22"/>
              </p:custDataLst>
            </p:nvPr>
          </p:nvSpPr>
          <p:spPr bwMode="auto">
            <a:xfrm>
              <a:off x="480" y="672"/>
              <a:ext cx="528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000099"/>
                  </a:solidFill>
                  <a:latin typeface="宋体" panose="02010600030101010101" pitchFamily="2" charset="-122"/>
                </a:rPr>
                <a:t>浆膜</a:t>
              </a:r>
              <a:endParaRPr lang="zh-CN" altLang="zh-CN" sz="2400" b="1">
                <a:solidFill>
                  <a:srgbClr val="000099"/>
                </a:solidFill>
                <a:latin typeface="宋体" panose="02010600030101010101" pitchFamily="2" charset="-122"/>
              </a:endParaRPr>
            </a:p>
          </p:txBody>
        </p:sp>
      </p:grpSp>
      <p:grpSp>
        <p:nvGrpSpPr>
          <p:cNvPr id="20499" name="Group 19"/>
          <p:cNvGrpSpPr/>
          <p:nvPr>
            <p:custDataLst>
              <p:tags r:id="rId23"/>
            </p:custDataLst>
          </p:nvPr>
        </p:nvGrpSpPr>
        <p:grpSpPr>
          <a:xfrm>
            <a:off x="4953000" y="2286000"/>
            <a:ext cx="1524000" cy="1298575"/>
            <a:chExt cx="960" cy="818"/>
          </a:xfrm>
        </p:grpSpPr>
        <p:sp>
          <p:nvSpPr>
            <p:cNvPr id="20500" name="Line 20"/>
            <p:cNvSpPr>
              <a:spLocks noChangeShapeType="1"/>
            </p:cNvSpPr>
            <p:nvPr>
              <p:custDataLst>
                <p:tags r:id="rId24"/>
              </p:custDataLst>
            </p:nvPr>
          </p:nvSpPr>
          <p:spPr bwMode="auto">
            <a:xfrm flipV="1">
              <a:off x="480" y="0"/>
              <a:ext cx="432" cy="624"/>
            </a:xfrm>
            <a:prstGeom prst="line">
              <a:avLst/>
            </a:prstGeom>
            <a:noFill/>
            <a:ln w="28575" cmpd="sng">
              <a:solidFill>
                <a:srgbClr val="FF33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01" name="Text Box 21"/>
            <p:cNvSpPr txBox="1">
              <a:spLocks noChangeArrowheads="1"/>
            </p:cNvSpPr>
            <p:nvPr>
              <p:custDataLst>
                <p:tags r:id="rId25"/>
              </p:custDataLst>
            </p:nvPr>
          </p:nvSpPr>
          <p:spPr bwMode="auto">
            <a:xfrm>
              <a:off x="0" y="528"/>
              <a:ext cx="960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000099"/>
                  </a:solidFill>
                  <a:latin typeface="宋体" panose="02010600030101010101" pitchFamily="2" charset="-122"/>
                </a:rPr>
                <a:t>黏膜下层</a:t>
              </a:r>
              <a:endParaRPr lang="zh-CN" altLang="zh-CN" sz="2400" b="1">
                <a:solidFill>
                  <a:srgbClr val="000099"/>
                </a:solidFill>
                <a:latin typeface="宋体" panose="02010600030101010101" pitchFamily="2" charset="-122"/>
              </a:endParaRPr>
            </a:p>
          </p:txBody>
        </p:sp>
      </p:grpSp>
      <p:grpSp>
        <p:nvGrpSpPr>
          <p:cNvPr id="20502" name="Group 22"/>
          <p:cNvGrpSpPr/>
          <p:nvPr>
            <p:custDataLst>
              <p:tags r:id="rId26"/>
            </p:custDataLst>
          </p:nvPr>
        </p:nvGrpSpPr>
        <p:grpSpPr>
          <a:xfrm>
            <a:off x="6477000" y="2133600"/>
            <a:ext cx="1143000" cy="1450975"/>
            <a:chExt cx="720" cy="914"/>
          </a:xfrm>
        </p:grpSpPr>
        <p:sp>
          <p:nvSpPr>
            <p:cNvPr id="20503" name="Line 23"/>
            <p:cNvSpPr>
              <a:spLocks noChangeShapeType="1"/>
            </p:cNvSpPr>
            <p:nvPr>
              <p:custDataLst>
                <p:tags r:id="rId27"/>
              </p:custDataLst>
            </p:nvPr>
          </p:nvSpPr>
          <p:spPr bwMode="auto">
            <a:xfrm flipH="1" flipV="1">
              <a:off x="96" y="0"/>
              <a:ext cx="288" cy="672"/>
            </a:xfrm>
            <a:prstGeom prst="line">
              <a:avLst/>
            </a:prstGeom>
            <a:noFill/>
            <a:ln w="28575" cmpd="sng">
              <a:solidFill>
                <a:srgbClr val="FF33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04" name="Text Box 24"/>
            <p:cNvSpPr txBox="1">
              <a:spLocks noChangeArrowheads="1"/>
            </p:cNvSpPr>
            <p:nvPr>
              <p:custDataLst>
                <p:tags r:id="rId28"/>
              </p:custDataLst>
            </p:nvPr>
          </p:nvSpPr>
          <p:spPr bwMode="auto">
            <a:xfrm>
              <a:off x="0" y="624"/>
              <a:ext cx="720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000099"/>
                  </a:solidFill>
                  <a:latin typeface="宋体" panose="02010600030101010101" pitchFamily="2" charset="-122"/>
                </a:rPr>
                <a:t>肌肉层</a:t>
              </a:r>
              <a:endParaRPr lang="zh-CN" altLang="zh-CN" sz="2400" b="1">
                <a:solidFill>
                  <a:srgbClr val="000099"/>
                </a:solidFill>
                <a:latin typeface="宋体" panose="02010600030101010101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1506" name="Group 2"/>
          <p:cNvGrpSpPr/>
          <p:nvPr>
            <p:custDataLst>
              <p:tags r:id="rId3"/>
            </p:custDataLst>
          </p:nvPr>
        </p:nvGrpSpPr>
        <p:grpSpPr>
          <a:xfrm>
            <a:off x="8229600" y="762000"/>
            <a:ext cx="2438400" cy="1881188"/>
            <a:chExt cx="1536" cy="1185"/>
          </a:xfrm>
        </p:grpSpPr>
        <p:graphicFrame>
          <p:nvGraphicFramePr>
            <p:cNvPr id="21507" name="Object 3"/>
            <p:cNvGraphicFramePr>
              <a:graphicFrameLocks noChangeAspect="1"/>
            </p:cNvGraphicFramePr>
            <p:nvPr>
              <p:custDataLst>
                <p:tags r:id="rId4"/>
              </p:custDataLst>
            </p:nvPr>
          </p:nvGraphicFramePr>
          <p:xfrm>
            <a:off x="0" y="0"/>
            <a:ext cx="1536" cy="118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r:id="rId5" imgW="542925" imgH="419100" progId="PBrush">
                    <p:embed/>
                  </p:oleObj>
                </mc:Choice>
                <mc:Fallback>
                  <p:oleObj r:id="rId5" imgW="542925" imgH="419100" progId="PBrush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0" y="0"/>
                          <a:ext cx="1536" cy="118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1508" name="Text Box 4"/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624" y="816"/>
              <a:ext cx="624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前面</a:t>
              </a:r>
              <a:endParaRPr lang="zh-CN" altLang="zh-CN" sz="24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</p:grpSp>
      <p:graphicFrame>
        <p:nvGraphicFramePr>
          <p:cNvPr id="21509" name="Object 5"/>
          <p:cNvGraphicFramePr>
            <a:graphicFrameLocks noChangeAspect="1"/>
          </p:cNvGraphicFramePr>
          <p:nvPr>
            <p:custDataLst>
              <p:tags r:id="rId8"/>
            </p:custDataLst>
          </p:nvPr>
        </p:nvGraphicFramePr>
        <p:xfrm>
          <a:off x="3352800" y="1524000"/>
          <a:ext cx="4972050" cy="3238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9" imgW="4972050" imgH="3238500" progId="PBrush">
                  <p:embed/>
                </p:oleObj>
              </mc:Choice>
              <mc:Fallback>
                <p:oleObj r:id="rId9" imgW="4972050" imgH="3238500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352800" y="1524000"/>
                        <a:ext cx="4972050" cy="3238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10" name="Object 6"/>
          <p:cNvGraphicFramePr>
            <a:graphicFrameLocks noChangeAspect="1"/>
          </p:cNvGraphicFramePr>
          <p:nvPr>
            <p:custDataLst>
              <p:tags r:id="rId11"/>
            </p:custDataLst>
          </p:nvPr>
        </p:nvGraphicFramePr>
        <p:xfrm>
          <a:off x="4038600" y="304800"/>
          <a:ext cx="1752600" cy="16113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12" imgW="828675" imgH="762000" progId="PBrush">
                  <p:embed/>
                </p:oleObj>
              </mc:Choice>
              <mc:Fallback>
                <p:oleObj r:id="rId12" imgW="828675" imgH="762000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038600" y="304800"/>
                        <a:ext cx="1752600" cy="1611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11" name="WordArt 7"/>
          <p:cNvSpPr>
            <a:spLocks noChangeArrowheads="1" noChangeShapeType="1"/>
          </p:cNvSpPr>
          <p:nvPr>
            <p:custDataLst>
              <p:tags r:id="rId14"/>
            </p:custDataLst>
          </p:nvPr>
        </p:nvSpPr>
        <p:spPr bwMode="auto">
          <a:xfrm>
            <a:off x="1981200" y="609600"/>
            <a:ext cx="1752600" cy="13716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Front">
                <a:rot lat="20520000" lon="1080000" rev="0"/>
              </a:camera>
              <a:lightRig rig="legacyFlat1" dir="r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>
                <a:ln w="9525" cmpd="sng">
                  <a:round/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肝脏</a:t>
            </a:r>
            <a:endParaRPr lang="zh-CN" altLang="en-US" sz="4400">
              <a:ln w="9525" cmpd="sng">
                <a:round/>
              </a:ln>
              <a:gradFill rotWithShape="0">
                <a:gsLst>
                  <a:gs pos="0">
                    <a:srgbClr val="FFE701"/>
                  </a:gs>
                  <a:gs pos="100000">
                    <a:srgbClr val="FE3E02"/>
                  </a:gs>
                </a:gsLst>
                <a:lin ang="5400000" scaled="1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1512" name="Text Box 8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6096000" y="381000"/>
            <a:ext cx="3352800" cy="792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rPr>
              <a:t>位置</a:t>
            </a:r>
            <a:r>
              <a:rPr lang="zh-CN" altLang="zh-CN" sz="2400" b="1">
                <a:solidFill>
                  <a:srgbClr val="990000"/>
                </a:solidFill>
                <a:latin typeface="宋体" panose="02010600030101010101" pitchFamily="2" charset="-122"/>
              </a:rPr>
              <a:t>:</a:t>
            </a:r>
            <a:r>
              <a:rPr lang="zh-CN" altLang="zh-CN" sz="2400" b="1">
                <a:solidFill>
                  <a:srgbClr val="000099"/>
                </a:solidFill>
                <a:latin typeface="宋体" panose="02010600030101010101" pitchFamily="2" charset="-122"/>
              </a:rPr>
              <a:t>深红色,</a:t>
            </a:r>
            <a:r>
              <a:rPr lang="zh-CN" altLang="zh-CN" sz="2400" b="1">
                <a:solidFill>
                  <a:srgbClr val="003399"/>
                </a:solidFill>
                <a:latin typeface="宋体" panose="02010600030101010101" pitchFamily="2" charset="-122"/>
              </a:rPr>
              <a:t>大部分位</a:t>
            </a:r>
            <a:endParaRPr lang="zh-CN" altLang="zh-CN" sz="2400" b="1">
              <a:solidFill>
                <a:srgbClr val="003399"/>
              </a:solidFill>
              <a:latin typeface="宋体" panose="02010600030101010101" pitchFamily="2" charset="-122"/>
            </a:endParaRPr>
          </a:p>
          <a:p>
            <a:pPr>
              <a:lnSpc>
                <a:spcPct val="40000"/>
              </a:lnSpc>
              <a:spcBef>
                <a:spcPct val="50000"/>
              </a:spcBef>
            </a:pPr>
            <a:r>
              <a:rPr lang="zh-CN" altLang="zh-CN" sz="2400" b="1">
                <a:solidFill>
                  <a:srgbClr val="003399"/>
                </a:solidFill>
                <a:latin typeface="宋体" panose="02010600030101010101" pitchFamily="2" charset="-122"/>
              </a:rPr>
              <a:t>    于腹腔的</a:t>
            </a:r>
            <a:r>
              <a:rPr lang="zh-CN" altLang="zh-CN" sz="2400" b="1">
                <a:solidFill>
                  <a:srgbClr val="990000"/>
                </a:solidFill>
                <a:latin typeface="宋体" panose="02010600030101010101" pitchFamily="2" charset="-122"/>
              </a:rPr>
              <a:t>右上部</a:t>
            </a:r>
            <a:r>
              <a:rPr lang="zh-CN" altLang="zh-CN" sz="2400" b="1">
                <a:solidFill>
                  <a:srgbClr val="003399"/>
                </a:solidFill>
                <a:latin typeface="宋体" panose="02010600030101010101" pitchFamily="2" charset="-122"/>
              </a:rPr>
              <a:t>.</a:t>
            </a:r>
            <a:endParaRPr lang="zh-CN" altLang="zh-CN" sz="2400" b="1">
              <a:solidFill>
                <a:srgbClr val="003399"/>
              </a:solidFill>
              <a:latin typeface="宋体" panose="02010600030101010101" pitchFamily="2" charset="-122"/>
            </a:endParaRPr>
          </a:p>
        </p:txBody>
      </p:sp>
      <p:sp>
        <p:nvSpPr>
          <p:cNvPr id="21513" name="AutoShape 9">
            <a:hlinkClick action="ppaction://hlinkshowjump?jump=lastslideviewed" highlightClick="1"/>
          </p:cNvPr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9753600" y="6172200"/>
            <a:ext cx="1066800" cy="609600"/>
          </a:xfrm>
          <a:prstGeom prst="actionButtonBackPrevious">
            <a:avLst/>
          </a:prstGeom>
          <a:solidFill>
            <a:srgbClr val="FFFF99"/>
          </a:solidFill>
          <a:ln w="9525" cmpd="sng">
            <a:solidFill>
              <a:srgbClr val="FF99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2400" b="1">
                <a:latin typeface="Times New Roman" panose="02020603050405020304" pitchFamily="18" charset="0"/>
                <a:hlinkClick r:id="rId17" action="ppaction://hlinksldjump?num=1"/>
              </a:rPr>
              <a:t>返回</a:t>
            </a:r>
            <a:endParaRPr lang="zh-CN" altLang="zh-CN" sz="2400" b="1">
              <a:latin typeface="Times New Roman" panose="02020603050405020304" pitchFamily="18" charset="0"/>
            </a:endParaRPr>
          </a:p>
        </p:txBody>
      </p:sp>
      <p:grpSp>
        <p:nvGrpSpPr>
          <p:cNvPr id="21514" name="Group 10"/>
          <p:cNvGrpSpPr/>
          <p:nvPr>
            <p:custDataLst>
              <p:tags r:id="rId18"/>
            </p:custDataLst>
          </p:nvPr>
        </p:nvGrpSpPr>
        <p:grpSpPr>
          <a:xfrm>
            <a:off x="7772400" y="3962400"/>
            <a:ext cx="1219200" cy="460375"/>
            <a:chExt cx="768" cy="290"/>
          </a:xfrm>
        </p:grpSpPr>
        <p:sp>
          <p:nvSpPr>
            <p:cNvPr id="21515" name="Line 11"/>
            <p:cNvSpPr>
              <a:spLocks noChangeShapeType="1"/>
            </p:cNvSpPr>
            <p:nvPr>
              <p:custDataLst>
                <p:tags r:id="rId19"/>
              </p:custDataLst>
            </p:nvPr>
          </p:nvSpPr>
          <p:spPr bwMode="auto">
            <a:xfrm>
              <a:off x="0" y="144"/>
              <a:ext cx="288" cy="0"/>
            </a:xfrm>
            <a:prstGeom prst="line">
              <a:avLst/>
            </a:prstGeom>
            <a:noFill/>
            <a:ln w="28575" cmpd="sng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16" name="Text Box 12"/>
            <p:cNvSpPr txBox="1">
              <a:spLocks noChangeArrowheads="1"/>
            </p:cNvSpPr>
            <p:nvPr>
              <p:custDataLst>
                <p:tags r:id="rId20"/>
              </p:custDataLst>
            </p:nvPr>
          </p:nvSpPr>
          <p:spPr bwMode="auto">
            <a:xfrm>
              <a:off x="192" y="0"/>
              <a:ext cx="576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右叶</a:t>
              </a:r>
              <a:endParaRPr lang="zh-CN" altLang="zh-CN" sz="24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21517" name="Group 13"/>
          <p:cNvGrpSpPr/>
          <p:nvPr>
            <p:custDataLst>
              <p:tags r:id="rId21"/>
            </p:custDataLst>
          </p:nvPr>
        </p:nvGrpSpPr>
        <p:grpSpPr>
          <a:xfrm>
            <a:off x="2667000" y="2057400"/>
            <a:ext cx="1143000" cy="460375"/>
            <a:chExt cx="720" cy="290"/>
          </a:xfrm>
        </p:grpSpPr>
        <p:sp>
          <p:nvSpPr>
            <p:cNvPr id="21518" name="Line 14"/>
            <p:cNvSpPr>
              <a:spLocks noChangeShapeType="1"/>
            </p:cNvSpPr>
            <p:nvPr>
              <p:custDataLst>
                <p:tags r:id="rId22"/>
              </p:custDataLst>
            </p:nvPr>
          </p:nvSpPr>
          <p:spPr bwMode="auto">
            <a:xfrm flipH="1">
              <a:off x="432" y="144"/>
              <a:ext cx="288" cy="0"/>
            </a:xfrm>
            <a:prstGeom prst="line">
              <a:avLst/>
            </a:prstGeom>
            <a:noFill/>
            <a:ln w="28575" cmpd="sng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19" name="Text Box 15"/>
            <p:cNvSpPr txBox="1">
              <a:spLocks noChangeArrowheads="1"/>
            </p:cNvSpPr>
            <p:nvPr>
              <p:custDataLst>
                <p:tags r:id="rId23"/>
              </p:custDataLst>
            </p:nvPr>
          </p:nvSpPr>
          <p:spPr bwMode="auto">
            <a:xfrm>
              <a:off x="0" y="0"/>
              <a:ext cx="576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左叶</a:t>
              </a:r>
              <a:endParaRPr lang="zh-CN" altLang="zh-CN" sz="24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21520" name="Group 16"/>
          <p:cNvGrpSpPr/>
          <p:nvPr>
            <p:custDataLst>
              <p:tags r:id="rId24"/>
            </p:custDataLst>
          </p:nvPr>
        </p:nvGrpSpPr>
        <p:grpSpPr>
          <a:xfrm>
            <a:off x="5105400" y="3810000"/>
            <a:ext cx="1295400" cy="460375"/>
            <a:chExt cx="816" cy="290"/>
          </a:xfrm>
        </p:grpSpPr>
        <p:sp>
          <p:nvSpPr>
            <p:cNvPr id="21521" name="Line 17"/>
            <p:cNvSpPr>
              <a:spLocks noChangeShapeType="1"/>
            </p:cNvSpPr>
            <p:nvPr>
              <p:custDataLst>
                <p:tags r:id="rId25"/>
              </p:custDataLst>
            </p:nvPr>
          </p:nvSpPr>
          <p:spPr bwMode="auto">
            <a:xfrm flipH="1">
              <a:off x="480" y="144"/>
              <a:ext cx="336" cy="0"/>
            </a:xfrm>
            <a:prstGeom prst="line">
              <a:avLst/>
            </a:prstGeom>
            <a:noFill/>
            <a:ln w="28575" cmpd="sng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2" name="Text Box 18"/>
            <p:cNvSpPr txBox="1">
              <a:spLocks noChangeArrowheads="1"/>
            </p:cNvSpPr>
            <p:nvPr>
              <p:custDataLst>
                <p:tags r:id="rId26"/>
              </p:custDataLst>
            </p:nvPr>
          </p:nvSpPr>
          <p:spPr bwMode="auto">
            <a:xfrm>
              <a:off x="0" y="0"/>
              <a:ext cx="576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胆囊</a:t>
              </a:r>
              <a:endParaRPr lang="zh-CN" altLang="zh-CN" sz="24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</p:grpSp>
      <p:sp>
        <p:nvSpPr>
          <p:cNvPr id="21523" name="Text Box 19"/>
          <p:cNvSpPr txBox="1">
            <a:spLocks noChangeArrowheads="1"/>
          </p:cNvSpPr>
          <p:nvPr>
            <p:custDataLst>
              <p:tags r:id="rId27"/>
            </p:custDataLst>
          </p:nvPr>
        </p:nvSpPr>
        <p:spPr bwMode="auto">
          <a:xfrm>
            <a:off x="3657600" y="3810000"/>
            <a:ext cx="15240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000099"/>
                </a:solidFill>
                <a:latin typeface="Times New Roman" panose="02020603050405020304" pitchFamily="18" charset="0"/>
              </a:rPr>
              <a:t>(</a:t>
            </a:r>
            <a:r>
              <a:rPr lang="zh-CN" altLang="zh-CN" sz="2400" b="1">
                <a:solidFill>
                  <a:srgbClr val="990000"/>
                </a:solidFill>
                <a:latin typeface="Times New Roman" panose="02020603050405020304" pitchFamily="18" charset="0"/>
              </a:rPr>
              <a:t>贮存胆汁</a:t>
            </a:r>
            <a:r>
              <a:rPr lang="zh-CN" altLang="zh-CN" sz="2400" b="1">
                <a:solidFill>
                  <a:srgbClr val="000099"/>
                </a:solidFill>
                <a:latin typeface="Times New Roman" panose="02020603050405020304" pitchFamily="18" charset="0"/>
              </a:rPr>
              <a:t>)</a:t>
            </a:r>
            <a:endParaRPr lang="zh-CN" altLang="zh-CN" sz="2400" b="1">
              <a:solidFill>
                <a:srgbClr val="000099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21524" name="Group 20"/>
          <p:cNvGrpSpPr/>
          <p:nvPr>
            <p:custDataLst>
              <p:tags r:id="rId28"/>
            </p:custDataLst>
          </p:nvPr>
        </p:nvGrpSpPr>
        <p:grpSpPr>
          <a:xfrm>
            <a:off x="6172200" y="2895600"/>
            <a:ext cx="2971800" cy="460375"/>
            <a:chExt cx="1872" cy="290"/>
          </a:xfrm>
        </p:grpSpPr>
        <p:sp>
          <p:nvSpPr>
            <p:cNvPr id="21525" name="Line 21"/>
            <p:cNvSpPr>
              <a:spLocks noChangeShapeType="1"/>
            </p:cNvSpPr>
            <p:nvPr>
              <p:custDataLst>
                <p:tags r:id="rId29"/>
              </p:custDataLst>
            </p:nvPr>
          </p:nvSpPr>
          <p:spPr bwMode="auto">
            <a:xfrm>
              <a:off x="0" y="144"/>
              <a:ext cx="1392" cy="0"/>
            </a:xfrm>
            <a:prstGeom prst="line">
              <a:avLst/>
            </a:prstGeom>
            <a:noFill/>
            <a:ln w="38100" cmpd="sng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26" name="Text Box 22"/>
            <p:cNvSpPr txBox="1">
              <a:spLocks noChangeArrowheads="1"/>
            </p:cNvSpPr>
            <p:nvPr>
              <p:custDataLst>
                <p:tags r:id="rId30"/>
              </p:custDataLst>
            </p:nvPr>
          </p:nvSpPr>
          <p:spPr bwMode="auto">
            <a:xfrm>
              <a:off x="1344" y="0"/>
              <a:ext cx="528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胆管</a:t>
              </a:r>
              <a:endParaRPr lang="zh-CN" altLang="zh-CN" sz="24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</p:grpSp>
      <p:sp>
        <p:nvSpPr>
          <p:cNvPr id="21527" name="Text Box 23"/>
          <p:cNvSpPr txBox="1"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8229600" y="3200400"/>
            <a:ext cx="24384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000099"/>
                </a:solidFill>
                <a:latin typeface="Times New Roman" panose="02020603050405020304" pitchFamily="18" charset="0"/>
              </a:rPr>
              <a:t>(</a:t>
            </a:r>
            <a:r>
              <a:rPr lang="zh-CN" altLang="zh-CN" sz="2000" b="1">
                <a:solidFill>
                  <a:srgbClr val="990000"/>
                </a:solidFill>
                <a:latin typeface="Times New Roman" panose="02020603050405020304" pitchFamily="18" charset="0"/>
              </a:rPr>
              <a:t>运输胆汁进入小肠</a:t>
            </a:r>
            <a:r>
              <a:rPr lang="zh-CN" altLang="zh-CN" sz="2000" b="1">
                <a:solidFill>
                  <a:srgbClr val="000099"/>
                </a:solidFill>
                <a:latin typeface="Times New Roman" panose="02020603050405020304" pitchFamily="18" charset="0"/>
              </a:rPr>
              <a:t>)</a:t>
            </a:r>
            <a:endParaRPr lang="zh-CN" altLang="zh-CN" sz="2000" b="1">
              <a:solidFill>
                <a:srgbClr val="000099"/>
              </a:solidFill>
              <a:latin typeface="Times New Roman" panose="02020603050405020304" pitchFamily="18" charset="0"/>
            </a:endParaRPr>
          </a:p>
        </p:txBody>
      </p:sp>
      <p:sp>
        <p:nvSpPr>
          <p:cNvPr id="21528" name="Text Box 24"/>
          <p:cNvSpPr txBox="1">
            <a:spLocks noChangeArrowheads="1"/>
          </p:cNvSpPr>
          <p:nvPr>
            <p:custDataLst>
              <p:tags r:id="rId32"/>
            </p:custDataLst>
          </p:nvPr>
        </p:nvSpPr>
        <p:spPr bwMode="auto">
          <a:xfrm>
            <a:off x="1828800" y="4648200"/>
            <a:ext cx="3733800" cy="583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3200">
                <a:solidFill>
                  <a:srgbClr val="FF33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你知道肝脏的功能?</a:t>
            </a:r>
            <a:endParaRPr lang="zh-CN" altLang="zh-CN" sz="3200">
              <a:solidFill>
                <a:srgbClr val="FF330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21529" name="Text Box 25"/>
          <p:cNvSpPr txBox="1">
            <a:spLocks noChangeArrowheads="1"/>
          </p:cNvSpPr>
          <p:nvPr>
            <p:custDataLst>
              <p:tags r:id="rId33"/>
            </p:custDataLst>
          </p:nvPr>
        </p:nvSpPr>
        <p:spPr bwMode="auto">
          <a:xfrm>
            <a:off x="2133600" y="5181600"/>
            <a:ext cx="6858000" cy="1162050"/>
          </a:xfrm>
          <a:prstGeom prst="rect">
            <a:avLst/>
          </a:prstGeom>
          <a:solidFill>
            <a:srgbClr val="CCFFFF"/>
          </a:solidFill>
          <a:ln w="28575" cmpd="sng">
            <a:solidFill>
              <a:srgbClr val="33CCCC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000099"/>
                </a:solidFill>
                <a:latin typeface="Times New Roman" panose="02020603050405020304" pitchFamily="18" charset="0"/>
              </a:rPr>
              <a:t>1.肝脏细胞能够分泌胆汁,胆汁能促进脂肪的消化.</a:t>
            </a:r>
            <a:endParaRPr lang="zh-CN" altLang="zh-CN" sz="2400" b="1">
              <a:solidFill>
                <a:srgbClr val="000099"/>
              </a:solidFill>
              <a:latin typeface="Times New Roman" panose="02020603050405020304" pitchFamily="18" charset="0"/>
            </a:endParaRP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zh-CN" altLang="zh-CN" sz="2400" b="1">
                <a:solidFill>
                  <a:srgbClr val="000099"/>
                </a:solidFill>
                <a:latin typeface="Times New Roman" panose="02020603050405020304" pitchFamily="18" charset="0"/>
              </a:rPr>
              <a:t>2.具有解毒的作用.</a:t>
            </a:r>
            <a:endParaRPr lang="zh-CN" altLang="zh-CN" sz="2400" b="1">
              <a:solidFill>
                <a:srgbClr val="000099"/>
              </a:solidFill>
              <a:latin typeface="Times New Roman" panose="02020603050405020304" pitchFamily="18" charset="0"/>
            </a:endParaRPr>
          </a:p>
          <a:p>
            <a:pPr>
              <a:lnSpc>
                <a:spcPct val="40000"/>
              </a:lnSpc>
              <a:spcBef>
                <a:spcPct val="50000"/>
              </a:spcBef>
            </a:pPr>
            <a:r>
              <a:rPr lang="zh-CN" altLang="zh-CN" sz="2400" b="1">
                <a:solidFill>
                  <a:srgbClr val="000099"/>
                </a:solidFill>
                <a:latin typeface="Times New Roman" panose="02020603050405020304" pitchFamily="18" charset="0"/>
              </a:rPr>
              <a:t>3.在蛋白质、糖类和脂肪的代谢中起着重要作用.</a:t>
            </a:r>
            <a:endParaRPr lang="zh-CN" altLang="zh-CN" sz="2400" b="1">
              <a:solidFill>
                <a:srgbClr val="000099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500"/>
                                        <p:tgtEl>
                                          <p:spTgt spid="21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28" grpId="0"/>
      <p:bldP spid="2152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2530" name="Object 2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4800600" y="228600"/>
          <a:ext cx="2057400" cy="19796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4" imgW="742950" imgH="714375" progId="PBrush">
                  <p:embed/>
                </p:oleObj>
              </mc:Choice>
              <mc:Fallback>
                <p:oleObj r:id="rId4" imgW="742950" imgH="714375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800600" y="228600"/>
                        <a:ext cx="2057400" cy="19796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1" name="Object 3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1905000" y="3044825"/>
          <a:ext cx="4419600" cy="16430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7" imgW="5391150" imgH="1866900" progId="PBrush">
                  <p:embed/>
                </p:oleObj>
              </mc:Choice>
              <mc:Fallback>
                <p:oleObj r:id="rId7" imgW="5391150" imgH="1866900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905000" y="3044825"/>
                        <a:ext cx="4419600" cy="1643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2" name="WordArt 4"/>
          <p:cNvSpPr>
            <a:spLocks noChangeArrowheads="1" noChangeShapeType="1"/>
          </p:cNvSpPr>
          <p:nvPr>
            <p:custDataLst>
              <p:tags r:id="rId9"/>
            </p:custDataLst>
          </p:nvPr>
        </p:nvSpPr>
        <p:spPr bwMode="auto">
          <a:xfrm>
            <a:off x="1752600" y="304800"/>
            <a:ext cx="2209800" cy="1371600"/>
          </a:xfrm>
          <a:prstGeom prst="rect">
            <a:avLst/>
          </a:prstGeom>
        </p:spPr>
        <p:txBody>
          <a:bodyPr wrap="none" fromWordArt="1">
            <a:prstTxWarp prst="textFadeUp">
              <a:avLst>
                <a:gd name="adj" fmla="val 10958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 kern="10">
                <a:ln w="12700" cmpd="sng">
                  <a:solidFill>
                    <a:srgbClr val="B2B2B2"/>
                  </a:solidFill>
                  <a:round/>
                </a:ln>
                <a:gradFill rotWithShape="0">
                  <a:gsLst>
                    <a:gs pos="0">
                      <a:srgbClr val="520402"/>
                    </a:gs>
                    <a:gs pos="100000">
                      <a:srgbClr val="FFCC00"/>
                    </a:gs>
                  </a:gsLst>
                  <a:lin ang="5400000" scaled="1"/>
                </a:gradFill>
                <a:effectLst>
                  <a:outerShdw dist="35921" dir="2700000" sy="50000" rotWithShape="0">
                    <a:srgbClr val="875B0D"/>
                  </a:outerShdw>
                </a:effectLst>
                <a:latin typeface="华文行楷" panose="02010800040101010101" pitchFamily="2" charset="-122"/>
                <a:ea typeface="华文行楷" panose="02010800040101010101" pitchFamily="2" charset="-122"/>
              </a:rPr>
              <a:t>胰脏</a:t>
            </a:r>
            <a:endParaRPr lang="zh-CN" altLang="en-US" sz="4400" b="1" kern="10">
              <a:ln w="12700" cmpd="sng">
                <a:solidFill>
                  <a:srgbClr val="B2B2B2"/>
                </a:solidFill>
                <a:round/>
              </a:ln>
              <a:gradFill rotWithShape="0">
                <a:gsLst>
                  <a:gs pos="0">
                    <a:srgbClr val="520402"/>
                  </a:gs>
                  <a:gs pos="100000">
                    <a:srgbClr val="FFCC00"/>
                  </a:gs>
                </a:gsLst>
                <a:lin ang="5400000" scaled="1"/>
              </a:gradFill>
              <a:effectLst>
                <a:outerShdw dist="35921" dir="2700000" sy="50000" rotWithShape="0">
                  <a:srgbClr val="875B0D"/>
                </a:outerShdw>
              </a:effectLst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22533" name="Text Box 5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4229100" y="2133634"/>
            <a:ext cx="35052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990000"/>
                </a:solidFill>
                <a:latin typeface="宋体" panose="02010600030101010101" pitchFamily="2" charset="-122"/>
              </a:rPr>
              <a:t>位置:</a:t>
            </a:r>
            <a:r>
              <a:rPr lang="zh-CN" altLang="zh-CN" sz="2400" b="1">
                <a:solidFill>
                  <a:srgbClr val="000099"/>
                </a:solidFill>
                <a:latin typeface="宋体" panose="02010600030101010101" pitchFamily="2" charset="-122"/>
              </a:rPr>
              <a:t>位于腹腔胃的背面.</a:t>
            </a:r>
            <a:endParaRPr lang="zh-CN" altLang="zh-CN" sz="2400" b="1">
              <a:solidFill>
                <a:srgbClr val="000099"/>
              </a:solidFill>
              <a:latin typeface="宋体" panose="02010600030101010101" pitchFamily="2" charset="-122"/>
            </a:endParaRPr>
          </a:p>
        </p:txBody>
      </p:sp>
      <p:grpSp>
        <p:nvGrpSpPr>
          <p:cNvPr id="22534" name="Group 6"/>
          <p:cNvGrpSpPr/>
          <p:nvPr>
            <p:custDataLst>
              <p:tags r:id="rId11"/>
            </p:custDataLst>
          </p:nvPr>
        </p:nvGrpSpPr>
        <p:grpSpPr>
          <a:xfrm>
            <a:off x="3657600" y="2514600"/>
            <a:ext cx="1143000" cy="1219200"/>
            <a:chExt cx="720" cy="768"/>
          </a:xfrm>
        </p:grpSpPr>
        <p:sp>
          <p:nvSpPr>
            <p:cNvPr id="22535" name="Line 7"/>
            <p:cNvSpPr>
              <a:spLocks noChangeShapeType="1"/>
            </p:cNvSpPr>
            <p:nvPr>
              <p:custDataLst>
                <p:tags r:id="rId12"/>
              </p:custDataLst>
            </p:nvPr>
          </p:nvSpPr>
          <p:spPr bwMode="auto">
            <a:xfrm flipH="1">
              <a:off x="336" y="240"/>
              <a:ext cx="0" cy="528"/>
            </a:xfrm>
            <a:prstGeom prst="line">
              <a:avLst/>
            </a:prstGeom>
            <a:noFill/>
            <a:ln w="28575" cmpd="sng">
              <a:solidFill>
                <a:srgbClr val="FF33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536" name="Text Box 8"/>
            <p:cNvSpPr txBox="1"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0" y="0"/>
              <a:ext cx="720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胰导管</a:t>
              </a:r>
              <a:endParaRPr lang="zh-CN" altLang="zh-CN" sz="2400" b="1">
                <a:solidFill>
                  <a:srgbClr val="0000FF"/>
                </a:solidFill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22537" name="Group 9"/>
          <p:cNvGrpSpPr/>
          <p:nvPr>
            <p:custDataLst>
              <p:tags r:id="rId14"/>
            </p:custDataLst>
          </p:nvPr>
        </p:nvGrpSpPr>
        <p:grpSpPr>
          <a:xfrm>
            <a:off x="1828800" y="4114800"/>
            <a:ext cx="1524000" cy="990600"/>
            <a:chExt cx="960" cy="624"/>
          </a:xfrm>
        </p:grpSpPr>
        <p:sp>
          <p:nvSpPr>
            <p:cNvPr id="22538" name="Line 10"/>
            <p:cNvSpPr>
              <a:spLocks noChangeShapeType="1"/>
            </p:cNvSpPr>
            <p:nvPr>
              <p:custDataLst>
                <p:tags r:id="rId15"/>
              </p:custDataLst>
            </p:nvPr>
          </p:nvSpPr>
          <p:spPr bwMode="auto">
            <a:xfrm flipH="1">
              <a:off x="192" y="0"/>
              <a:ext cx="0" cy="432"/>
            </a:xfrm>
            <a:prstGeom prst="line">
              <a:avLst/>
            </a:prstGeom>
            <a:noFill/>
            <a:ln w="28575" cmpd="sng">
              <a:solidFill>
                <a:srgbClr val="FF33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539" name="Text Box 11"/>
            <p:cNvSpPr txBox="1"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0" y="334"/>
              <a:ext cx="960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通入小肠</a:t>
              </a:r>
              <a:endParaRPr lang="zh-CN" altLang="zh-CN" sz="2400" b="1">
                <a:solidFill>
                  <a:srgbClr val="0000FF"/>
                </a:solidFill>
                <a:latin typeface="Times New Roman" panose="02020603050405020304" pitchFamily="18" charset="0"/>
              </a:endParaRPr>
            </a:p>
          </p:txBody>
        </p:sp>
      </p:grpSp>
      <p:sp>
        <p:nvSpPr>
          <p:cNvPr id="22540" name="Text Box 12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6705600" y="3505200"/>
            <a:ext cx="3276600" cy="1568450"/>
          </a:xfrm>
          <a:prstGeom prst="rect">
            <a:avLst/>
          </a:prstGeom>
          <a:solidFill>
            <a:srgbClr val="FFFF99"/>
          </a:solidFill>
          <a:ln w="19050" cmpd="sng">
            <a:solidFill>
              <a:srgbClr val="FF66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000099"/>
                </a:solidFill>
                <a:latin typeface="宋体" panose="02010600030101010101" pitchFamily="2" charset="-122"/>
              </a:rPr>
              <a:t>①.分泌胰液,通过胰导管进入十二指肠,胰液中含有消化糖类、蛋白质和脂肪的酶.</a:t>
            </a:r>
            <a:endParaRPr lang="zh-CN" altLang="zh-CN" sz="2400" b="1">
              <a:solidFill>
                <a:srgbClr val="000099"/>
              </a:solidFill>
              <a:latin typeface="宋体" panose="02010600030101010101" pitchFamily="2" charset="-122"/>
            </a:endParaRPr>
          </a:p>
        </p:txBody>
      </p:sp>
      <p:sp>
        <p:nvSpPr>
          <p:cNvPr id="22541" name="Text Box 13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7010400" y="5334000"/>
            <a:ext cx="2286000" cy="829945"/>
          </a:xfrm>
          <a:prstGeom prst="rect">
            <a:avLst/>
          </a:prstGeom>
          <a:solidFill>
            <a:srgbClr val="CCFFFF"/>
          </a:solidFill>
          <a:ln w="19050" cmpd="sng">
            <a:solidFill>
              <a:srgbClr val="00808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000099"/>
                </a:solidFill>
                <a:latin typeface="宋体" panose="02010600030101010101" pitchFamily="2" charset="-122"/>
              </a:rPr>
              <a:t>②.分泌胰岛素,调节糖的代谢</a:t>
            </a:r>
            <a:endParaRPr lang="zh-CN" altLang="zh-CN" sz="2400" b="1">
              <a:solidFill>
                <a:srgbClr val="000099"/>
              </a:solidFill>
              <a:latin typeface="宋体" panose="02010600030101010101" pitchFamily="2" charset="-122"/>
            </a:endParaRPr>
          </a:p>
        </p:txBody>
      </p:sp>
      <p:grpSp>
        <p:nvGrpSpPr>
          <p:cNvPr id="22542" name="Group 14"/>
          <p:cNvGrpSpPr/>
          <p:nvPr>
            <p:custDataLst>
              <p:tags r:id="rId19"/>
            </p:custDataLst>
          </p:nvPr>
        </p:nvGrpSpPr>
        <p:grpSpPr>
          <a:xfrm>
            <a:off x="1905000" y="4267200"/>
            <a:ext cx="5029200" cy="1828800"/>
            <a:chExt cx="3168" cy="1152"/>
          </a:xfrm>
        </p:grpSpPr>
        <p:sp>
          <p:nvSpPr>
            <p:cNvPr id="22543" name="Text Box 15"/>
            <p:cNvSpPr txBox="1">
              <a:spLocks noChangeArrowheads="1"/>
            </p:cNvSpPr>
            <p:nvPr>
              <p:custDataLst>
                <p:tags r:id="rId20"/>
              </p:custDataLst>
            </p:nvPr>
          </p:nvSpPr>
          <p:spPr bwMode="auto">
            <a:xfrm>
              <a:off x="0" y="576"/>
              <a:ext cx="2592" cy="3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3200" b="1">
                  <a:solidFill>
                    <a:srgbClr val="990000"/>
                  </a:solidFill>
                  <a:latin typeface="华文行楷" panose="02010800040101010101" pitchFamily="2" charset="-122"/>
                  <a:ea typeface="华文行楷" panose="02010800040101010101" pitchFamily="2" charset="-122"/>
                </a:rPr>
                <a:t>胰脏内有两种腺细胞:</a:t>
              </a:r>
              <a:endParaRPr lang="zh-CN" altLang="zh-CN" sz="3200" b="1">
                <a:solidFill>
                  <a:srgbClr val="990000"/>
                </a:solidFill>
                <a:latin typeface="华文行楷" panose="02010800040101010101" pitchFamily="2" charset="-122"/>
                <a:ea typeface="华文行楷" panose="02010800040101010101" pitchFamily="2" charset="-122"/>
              </a:endParaRPr>
            </a:p>
          </p:txBody>
        </p:sp>
        <p:sp>
          <p:nvSpPr>
            <p:cNvPr id="22544" name="Line 16"/>
            <p:cNvSpPr>
              <a:spLocks noChangeShapeType="1"/>
            </p:cNvSpPr>
            <p:nvPr>
              <p:custDataLst>
                <p:tags r:id="rId21"/>
              </p:custDataLst>
            </p:nvPr>
          </p:nvSpPr>
          <p:spPr bwMode="auto">
            <a:xfrm flipV="1">
              <a:off x="2448" y="0"/>
              <a:ext cx="576" cy="624"/>
            </a:xfrm>
            <a:prstGeom prst="line">
              <a:avLst/>
            </a:prstGeom>
            <a:noFill/>
            <a:ln w="38100" cmpd="sng">
              <a:solidFill>
                <a:srgbClr val="FF33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545" name="Line 17"/>
            <p:cNvSpPr>
              <a:spLocks noChangeShapeType="1"/>
            </p:cNvSpPr>
            <p:nvPr>
              <p:custDataLst>
                <p:tags r:id="rId22"/>
              </p:custDataLst>
            </p:nvPr>
          </p:nvSpPr>
          <p:spPr bwMode="auto">
            <a:xfrm>
              <a:off x="2448" y="816"/>
              <a:ext cx="720" cy="336"/>
            </a:xfrm>
            <a:prstGeom prst="line">
              <a:avLst/>
            </a:prstGeom>
            <a:noFill/>
            <a:ln w="38100" cmpd="sng">
              <a:solidFill>
                <a:srgbClr val="FF3300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546" name="AutoShape 18">
            <a:hlinkClick action="ppaction://hlinkshowjump?jump=lastslideviewed" highlightClick="1"/>
          </p:cNvPr>
          <p:cNvSpPr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9829800" y="6096000"/>
            <a:ext cx="1066800" cy="609600"/>
          </a:xfrm>
          <a:prstGeom prst="actionButtonBackPrevious">
            <a:avLst/>
          </a:prstGeom>
          <a:solidFill>
            <a:srgbClr val="FFFF99"/>
          </a:solidFill>
          <a:ln w="9525" cmpd="sng">
            <a:solidFill>
              <a:srgbClr val="FF99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2400" b="1">
                <a:latin typeface="Times New Roman" panose="02020603050405020304" pitchFamily="18" charset="0"/>
                <a:hlinkClick r:id="rId24" action="ppaction://hlinksldjump?num=1"/>
              </a:rPr>
              <a:t>返回</a:t>
            </a:r>
            <a:endParaRPr lang="zh-CN" altLang="zh-CN" sz="2400" b="1">
              <a:latin typeface="Times New Roman" panose="02020603050405020304" pitchFamily="18" charset="0"/>
            </a:endParaRPr>
          </a:p>
        </p:txBody>
      </p:sp>
      <p:grpSp>
        <p:nvGrpSpPr>
          <p:cNvPr id="22547" name="Group 19"/>
          <p:cNvGrpSpPr/>
          <p:nvPr>
            <p:custDataLst>
              <p:tags r:id="rId25"/>
            </p:custDataLst>
          </p:nvPr>
        </p:nvGrpSpPr>
        <p:grpSpPr>
          <a:xfrm>
            <a:off x="7620000" y="609600"/>
            <a:ext cx="2667000" cy="2593975"/>
            <a:chExt cx="1680" cy="1634"/>
          </a:xfrm>
        </p:grpSpPr>
        <p:pic>
          <p:nvPicPr>
            <p:cNvPr id="22548" name="Picture 20" descr="肝胰脏"/>
            <p:cNvPicPr>
              <a:picLocks noChangeAspect="1" noChangeArrowheads="1"/>
            </p:cNvPicPr>
            <p:nvPr>
              <p:custDataLst>
                <p:tags r:id="rId27"/>
              </p:custDataLst>
            </p:nvPr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96" y="0"/>
              <a:ext cx="1440" cy="14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549" name="Text Box 21"/>
            <p:cNvSpPr txBox="1">
              <a:spLocks noChangeArrowheads="1"/>
            </p:cNvSpPr>
            <p:nvPr>
              <p:custDataLst>
                <p:tags r:id="rId28"/>
              </p:custDataLst>
            </p:nvPr>
          </p:nvSpPr>
          <p:spPr bwMode="auto">
            <a:xfrm>
              <a:off x="0" y="1344"/>
              <a:ext cx="1680" cy="2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zh-CN" sz="2400" b="1">
                  <a:solidFill>
                    <a:srgbClr val="990000"/>
                  </a:solidFill>
                  <a:latin typeface="宋体" panose="02010600030101010101" pitchFamily="2" charset="-122"/>
                </a:rPr>
                <a:t>肝脏和胰脏位置图</a:t>
              </a:r>
              <a:endParaRPr lang="zh-CN" altLang="zh-CN" sz="2400" b="1">
                <a:solidFill>
                  <a:srgbClr val="000099"/>
                </a:solidFill>
                <a:latin typeface="宋体" panose="02010600030101010101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2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2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2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22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40" grpId="0"/>
      <p:bldP spid="2254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4578" name="Text Box 7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352800" y="373063"/>
            <a:ext cx="5796280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黑体" panose="02010609060101010101" charset="-122"/>
                <a:ea typeface="黑体" panose="02010609060101010101" charset="-122"/>
              </a:rPr>
              <a:t>案例分析：无肠的孩子</a:t>
            </a:r>
            <a:endParaRPr lang="zh-CN" altLang="en-US" sz="44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4579" name="Text Box 8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127125" y="1371600"/>
            <a:ext cx="9326880" cy="3969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bg1"/>
                </a:solidFill>
              </a:rPr>
              <a:t>      </a:t>
            </a:r>
            <a:r>
              <a:rPr lang="en-US" altLang="zh-CN" sz="3600" b="1">
                <a:solidFill>
                  <a:srgbClr val="0D0D0D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14</a:t>
            </a:r>
            <a:r>
              <a:rPr lang="zh-CN" altLang="en-US" sz="3600" b="1">
                <a:solidFill>
                  <a:srgbClr val="0D0D0D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岁的小明因病造成大部分小肠坏死，医生不得不将坏死的小肠全部切除，最后仅剩下了</a:t>
            </a:r>
            <a:r>
              <a:rPr lang="en-US" altLang="zh-CN" sz="3600" b="1">
                <a:solidFill>
                  <a:srgbClr val="0D0D0D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8</a:t>
            </a:r>
            <a:r>
              <a:rPr lang="zh-CN" altLang="en-US" sz="3600" b="1">
                <a:solidFill>
                  <a:srgbClr val="0D0D0D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厘米。</a:t>
            </a:r>
            <a:endParaRPr lang="zh-CN" altLang="en-US" sz="3600" b="1">
              <a:solidFill>
                <a:srgbClr val="0D0D0D"/>
              </a:solidFill>
              <a:latin typeface="仿宋_GB2312" panose="02010609030101010101" pitchFamily="1" charset="-122"/>
              <a:ea typeface="仿宋_GB2312" panose="02010609030101010101" pitchFamily="1" charset="-122"/>
            </a:endParaRPr>
          </a:p>
          <a:p>
            <a:r>
              <a:rPr lang="zh-CN" altLang="en-US" sz="3600" b="1">
                <a:solidFill>
                  <a:srgbClr val="0D0D0D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症状：小明的身体每况愈下，四肢无力，面黄肌瘦。</a:t>
            </a:r>
            <a:endParaRPr lang="zh-CN" altLang="en-US" sz="3600" b="1">
              <a:solidFill>
                <a:srgbClr val="0D0D0D"/>
              </a:solidFill>
              <a:latin typeface="仿宋_GB2312" panose="02010609030101010101" pitchFamily="1" charset="-122"/>
              <a:ea typeface="仿宋_GB2312" panose="02010609030101010101" pitchFamily="1" charset="-122"/>
            </a:endParaRPr>
          </a:p>
          <a:p>
            <a:r>
              <a:rPr lang="zh-CN" altLang="en-US" sz="3600" b="1">
                <a:solidFill>
                  <a:srgbClr val="0D0D0D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背景资料：正常人的小肠一般长</a:t>
            </a:r>
            <a:r>
              <a:rPr lang="en-US" altLang="zh-CN" sz="3600" b="1">
                <a:solidFill>
                  <a:srgbClr val="0D0D0D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5</a:t>
            </a:r>
            <a:r>
              <a:rPr lang="zh-CN" altLang="en-US" sz="3600" b="1">
                <a:solidFill>
                  <a:srgbClr val="0D0D0D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～</a:t>
            </a:r>
            <a:r>
              <a:rPr lang="en-US" altLang="zh-CN" sz="3600" b="1">
                <a:solidFill>
                  <a:srgbClr val="0D0D0D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7</a:t>
            </a:r>
            <a:r>
              <a:rPr lang="zh-CN" altLang="en-US" sz="3600" b="1">
                <a:solidFill>
                  <a:srgbClr val="0D0D0D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米。 </a:t>
            </a:r>
            <a:endParaRPr lang="zh-CN" altLang="en-US" sz="3600" b="1">
              <a:solidFill>
                <a:srgbClr val="0D0D0D"/>
              </a:solidFill>
              <a:latin typeface="仿宋_GB2312" panose="02010609030101010101" pitchFamily="1" charset="-122"/>
              <a:ea typeface="仿宋_GB2312" panose="02010609030101010101" pitchFamily="1" charset="-122"/>
            </a:endParaRPr>
          </a:p>
          <a:p>
            <a:endParaRPr lang="en-US" altLang="zh-CN" sz="3600">
              <a:solidFill>
                <a:srgbClr val="0D0D0D"/>
              </a:solidFill>
              <a:latin typeface="仿宋_GB2312" panose="02010609030101010101" pitchFamily="1" charset="-122"/>
              <a:ea typeface="仿宋_GB2312" panose="02010609030101010101" pitchFamily="1" charset="-122"/>
            </a:endParaRPr>
          </a:p>
        </p:txBody>
      </p:sp>
      <p:sp>
        <p:nvSpPr>
          <p:cNvPr id="24580" name="Text Box 10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066800" y="5181600"/>
            <a:ext cx="984694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FF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想一想：小明手术后为什么会出现这样的症状？</a:t>
            </a:r>
            <a:r>
              <a:rPr lang="zh-CN" altLang="en-US">
                <a:solidFill>
                  <a:srgbClr val="FF00FF"/>
                </a:solidFill>
              </a:rPr>
              <a:t> </a:t>
            </a:r>
            <a:endParaRPr lang="zh-CN" altLang="en-US">
              <a:solidFill>
                <a:srgbClr val="FF00FF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  <p:bldP spid="2458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5602" name="Group 10"/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>
            <a:off x="1666702" y="85133"/>
            <a:ext cx="1228897" cy="1709192"/>
            <a:chExt cx="1200" cy="1678"/>
          </a:xfrm>
        </p:grpSpPr>
        <p:pic>
          <p:nvPicPr>
            <p:cNvPr id="25603" name="Picture 2" descr="KEWEN"/>
            <p:cNvPicPr>
              <a:picLocks noChangeAspect="1" noChangeArrowheads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 bwMode="auto">
            <a:xfrm>
              <a:off x="0" y="0"/>
              <a:ext cx="1200" cy="1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604" name="Picture 3" descr="00099"/>
            <p:cNvPicPr>
              <a:picLocks noChangeAspect="1" noChangeArrowheads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 bwMode="auto">
            <a:xfrm>
              <a:off x="384" y="766"/>
              <a:ext cx="363" cy="4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5605" name="Text Box 4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9753600" y="4876800"/>
            <a:ext cx="30988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3200" b="1">
              <a:ea typeface="楷体_GB2312" panose="02010609030101010101" pitchFamily="49" charset="-122"/>
            </a:endParaRPr>
          </a:p>
        </p:txBody>
      </p:sp>
      <p:sp>
        <p:nvSpPr>
          <p:cNvPr id="25606" name="Text Box 5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2590960" y="152486"/>
            <a:ext cx="3657504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>
                <a:solidFill>
                  <a:srgbClr val="FF00FF"/>
                </a:solidFill>
                <a:ea typeface="楷体_GB2312" panose="02010609030101010101" pitchFamily="49" charset="-122"/>
              </a:rPr>
              <a:t>小组合作探究：</a:t>
            </a:r>
            <a:endParaRPr lang="zh-CN" altLang="en-US" sz="4400">
              <a:solidFill>
                <a:srgbClr val="FF00FF"/>
              </a:solidFill>
              <a:ea typeface="楷体_GB2312" panose="02010609030101010101" pitchFamily="49" charset="-122"/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464310" y="2827655"/>
            <a:ext cx="9445625" cy="2553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latin typeface="楷体_GB2312" panose="02010609030101010101" pitchFamily="49" charset="-122"/>
                <a:ea typeface="楷体_GB2312" panose="02010609030101010101" pitchFamily="49" charset="-122"/>
              </a:rPr>
              <a:t>1</a:t>
            </a:r>
            <a:r>
              <a:rPr lang="zh-CN" altLang="en-US" sz="3200" b="1">
                <a:latin typeface="楷体_GB2312" panose="02010609030101010101" pitchFamily="49" charset="-122"/>
                <a:ea typeface="楷体_GB2312" panose="02010609030101010101" pitchFamily="49" charset="-122"/>
              </a:rPr>
              <a:t>.用镊子取一段小肠，洗净后，用解剖剪纵向剪开小肠，露出小肠的内表面，放在盛水的培养皿中。</a:t>
            </a:r>
            <a:endParaRPr lang="zh-CN" altLang="en-US" sz="3200" b="1">
              <a:latin typeface="楷体_GB2312" panose="02010609030101010101" pitchFamily="49" charset="-122"/>
              <a:ea typeface="楷体_GB2312" panose="0201060903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3200" b="1">
                <a:latin typeface="楷体_GB2312" panose="02010609030101010101" pitchFamily="49" charset="-122"/>
                <a:ea typeface="楷体_GB2312" panose="02010609030101010101" pitchFamily="49" charset="-122"/>
              </a:rPr>
              <a:t>2</a:t>
            </a:r>
            <a:r>
              <a:rPr lang="zh-CN" altLang="en-US" sz="3200" b="1">
                <a:latin typeface="楷体_GB2312" panose="02010609030101010101" pitchFamily="49" charset="-122"/>
                <a:ea typeface="楷体_GB2312" panose="02010609030101010101" pitchFamily="49" charset="-122"/>
              </a:rPr>
              <a:t>.用手抚摸小肠的内外表面，有什么不同感觉？</a:t>
            </a:r>
            <a:endParaRPr lang="zh-CN" altLang="en-US" sz="3200" b="1">
              <a:latin typeface="楷体_GB2312" panose="02010609030101010101" pitchFamily="49" charset="-122"/>
              <a:ea typeface="楷体_GB2312" panose="0201060903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latin typeface="楷体_GB2312" panose="02010609030101010101" pitchFamily="49" charset="-122"/>
                <a:ea typeface="楷体_GB2312" panose="02010609030101010101" pitchFamily="49" charset="-122"/>
              </a:rPr>
              <a:t>3.用</a:t>
            </a:r>
            <a:r>
              <a:rPr lang="zh-CN" altLang="en-US" sz="3200" b="1">
                <a:solidFill>
                  <a:srgbClr val="9900FF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放大镜</a:t>
            </a:r>
            <a:r>
              <a:rPr lang="zh-CN" altLang="en-US" sz="3200" b="1">
                <a:latin typeface="楷体_GB2312" panose="02010609030101010101" pitchFamily="49" charset="-122"/>
                <a:ea typeface="楷体_GB2312" panose="02010609030101010101" pitchFamily="49" charset="-122"/>
              </a:rPr>
              <a:t>仔细观察小肠内表面，可以看到什么？</a:t>
            </a:r>
            <a:endParaRPr lang="zh-CN" altLang="en-US" sz="3200" b="1"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sp>
        <p:nvSpPr>
          <p:cNvPr id="25608" name="Text Box 9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248400" y="152400"/>
            <a:ext cx="4356100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FF00FF"/>
                </a:solidFill>
                <a:ea typeface="楷体_GB2312" panose="02010609030101010101" pitchFamily="49" charset="-122"/>
              </a:rPr>
              <a:t>小肠适于消化和吸收的结构特点</a:t>
            </a:r>
            <a:endParaRPr lang="zh-CN" altLang="en-US" sz="4000" b="1">
              <a:solidFill>
                <a:srgbClr val="FF00FF"/>
              </a:solidFill>
              <a:ea typeface="楷体_GB2312" panose="02010609030101010101" pitchFamily="49" charset="-122"/>
            </a:endParaRPr>
          </a:p>
        </p:txBody>
      </p:sp>
      <p:sp>
        <p:nvSpPr>
          <p:cNvPr id="25609" name="Text Box 9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2895599" y="1981200"/>
            <a:ext cx="7162697" cy="524510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90170" tIns="46990" rIns="90170" bIns="469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/>
              <a:t>阅读P85页“实验材料和用具”以及“方法”</a:t>
            </a:r>
            <a:endParaRPr lang="zh-CN" altLang="en-US" sz="2800" b="1"/>
          </a:p>
        </p:txBody>
      </p:sp>
      <p:sp>
        <p:nvSpPr>
          <p:cNvPr id="25610" name="AutoShape 10">
            <a:hlinkClick r:id="rId14" action="ppaction://hlinkfile"/>
          </p:cNvPr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4114852" y="1049495"/>
            <a:ext cx="1219200" cy="609600"/>
          </a:xfrm>
          <a:prstGeom prst="actionButtonMovie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randomBar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6626" name="Rectangle 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524000" y="2892425"/>
            <a:ext cx="30988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627" name="Picture 3" descr="05_020_小肠皱襞和绒毛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0"/>
            <a:ext cx="9144000" cy="6695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8" name="Text Box 4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047875" y="123825"/>
            <a:ext cx="8166100" cy="2768600"/>
          </a:xfrm>
          <a:prstGeom prst="rect">
            <a:avLst/>
          </a:prstGeom>
          <a:solidFill>
            <a:srgbClr val="CCFFFF"/>
          </a:solidFill>
          <a:ln w="19050" cap="flat" cmpd="sng">
            <a:solidFill>
              <a:srgbClr val="33CCCC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99"/>
                </a:solidFill>
                <a:latin typeface="Times New Roman" panose="02020603050405020304" pitchFamily="18" charset="0"/>
              </a:rPr>
              <a:t>  小肠</a:t>
            </a:r>
            <a:endParaRPr lang="zh-CN" altLang="en-US" sz="3600" b="1">
              <a:solidFill>
                <a:srgbClr val="000099"/>
              </a:solidFill>
              <a:latin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99"/>
                </a:solidFill>
                <a:latin typeface="Times New Roman" panose="02020603050405020304" pitchFamily="18" charset="0"/>
                <a:sym typeface="Wingdings" panose="05000000000000000000" pitchFamily="2" charset="2"/>
              </a:rPr>
              <a:t></a:t>
            </a:r>
            <a:r>
              <a:rPr lang="zh-CN" altLang="en-US" sz="2800" b="1">
                <a:solidFill>
                  <a:srgbClr val="000099"/>
                </a:solidFill>
                <a:latin typeface="Times New Roman" panose="02020603050405020304" pitchFamily="18" charset="0"/>
              </a:rPr>
              <a:t>小肠是人体消化道最长的部分，全长5—7米。</a:t>
            </a:r>
            <a:r>
              <a:rPr lang="zh-CN" altLang="en-US" sz="3600" b="1">
                <a:solidFill>
                  <a:srgbClr val="000099"/>
                </a:solidFill>
                <a:latin typeface="Times New Roman" panose="02020603050405020304" pitchFamily="18" charset="0"/>
              </a:rPr>
              <a:t> </a:t>
            </a:r>
            <a:r>
              <a:rPr lang="zh-CN" altLang="en-US" sz="2400" b="1">
                <a:solidFill>
                  <a:srgbClr val="000099"/>
                </a:solidFill>
                <a:latin typeface="Times New Roman" panose="02020603050405020304" pitchFamily="18" charset="0"/>
              </a:rPr>
              <a:t>  </a:t>
            </a:r>
            <a:r>
              <a:rPr lang="zh-CN" altLang="en-US" sz="2400" b="1">
                <a:solidFill>
                  <a:srgbClr val="000099"/>
                </a:solidFill>
                <a:latin typeface="Times New Roman" panose="02020603050405020304" pitchFamily="18" charset="0"/>
                <a:sym typeface="Wingdings" panose="05000000000000000000" pitchFamily="2" charset="2"/>
              </a:rPr>
              <a:t></a:t>
            </a:r>
            <a:r>
              <a:rPr lang="zh-CN" altLang="en-US" sz="2800" b="1">
                <a:solidFill>
                  <a:srgbClr val="000099"/>
                </a:solidFill>
                <a:latin typeface="宋体" panose="02010600030101010101" pitchFamily="2" charset="-122"/>
              </a:rPr>
              <a:t>内表面(黏膜)形成许多环行的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皱襞</a:t>
            </a:r>
            <a:r>
              <a:rPr lang="zh-CN" altLang="en-US" sz="2800" b="1">
                <a:solidFill>
                  <a:srgbClr val="000099"/>
                </a:solidFill>
                <a:latin typeface="宋体" panose="02010600030101010101" pitchFamily="2" charset="-122"/>
              </a:rPr>
              <a:t>,皱襞表面向肠腔内形成许多绒毛状的突起→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小肠绒毛</a:t>
            </a:r>
            <a:r>
              <a:rPr lang="zh-CN" altLang="en-US" sz="2800" b="1">
                <a:solidFill>
                  <a:srgbClr val="000099"/>
                </a:solidFill>
                <a:latin typeface="宋体" panose="02010600030101010101" pitchFamily="2" charset="-122"/>
              </a:rPr>
              <a:t>;黏膜上皮凹陷形成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肠腺.</a:t>
            </a:r>
            <a:endParaRPr lang="zh-CN" altLang="en-US" sz="2800" b="1">
              <a:solidFill>
                <a:srgbClr val="FF3300"/>
              </a:solidFill>
              <a:latin typeface="宋体" panose="02010600030101010101" pitchFamily="2" charset="-122"/>
            </a:endParaRPr>
          </a:p>
        </p:txBody>
      </p:sp>
      <p:graphicFrame>
        <p:nvGraphicFramePr>
          <p:cNvPr id="26629" name="Object 5">
            <a:hlinkClick action="ppaction://ole?verb=1"/>
          </p:cNvPr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5638800" y="3321050"/>
          <a:ext cx="9144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8" imgW="916305" imgH="215900" progId="Equation.3">
                  <p:embed/>
                </p:oleObj>
              </mc:Choice>
              <mc:Fallback>
                <p:oleObj r:id="rId8" imgW="916305" imgH="2159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638800" y="3321050"/>
                        <a:ext cx="914400" cy="215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6630" name="Picture 6" descr="2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52600" y="3352800"/>
            <a:ext cx="4191000" cy="3227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1" name="Text Box 7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2339975" y="3133725"/>
            <a:ext cx="1851025" cy="58610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170" tIns="46990" rIns="90170" bIns="4699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/>
              <a:t>环形皱襞</a:t>
            </a:r>
            <a:endParaRPr lang="zh-CN" altLang="en-US" sz="32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7263"/>
            <a:ext cx="5333334" cy="5114012"/>
          </a:xfrm>
          <a:prstGeom prst="rect">
            <a:avLst/>
          </a:prstGeom>
        </p:spPr>
      </p:pic>
      <p:sp>
        <p:nvSpPr>
          <p:cNvPr id="27651" name="Text Box 3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537325" y="1838325"/>
            <a:ext cx="3962400" cy="1568450"/>
          </a:xfrm>
          <a:prstGeom prst="rect">
            <a:avLst/>
          </a:prstGeom>
          <a:noFill/>
          <a:ln w="9525" cap="flat" cmpd="sng">
            <a:solidFill>
              <a:srgbClr val="FFCC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</a:rPr>
              <a:t>小肠绒毛壁</a:t>
            </a:r>
            <a:r>
              <a:rPr lang="zh-CN" altLang="en-US" sz="2400">
                <a:latin typeface="Times New Roman" panose="02020603050405020304" pitchFamily="18" charset="0"/>
              </a:rPr>
              <a:t>、</a:t>
            </a:r>
            <a:r>
              <a:rPr lang="zh-CN" altLang="en-US" sz="2400" b="1">
                <a:latin typeface="Times New Roman" panose="02020603050405020304" pitchFamily="18" charset="0"/>
              </a:rPr>
              <a:t>毛细血管壁和毛细淋巴管壁都由一层上皮细胞构成</a:t>
            </a:r>
            <a:r>
              <a:rPr lang="zh-CN" altLang="en-US" sz="2400">
                <a:latin typeface="Times New Roman" panose="02020603050405020304" pitchFamily="18" charset="0"/>
              </a:rPr>
              <a:t>→</a:t>
            </a:r>
            <a:r>
              <a:rPr lang="zh-CN" altLang="en-US" sz="2400" b="1">
                <a:solidFill>
                  <a:srgbClr val="CC0000"/>
                </a:solidFill>
                <a:latin typeface="Times New Roman" panose="02020603050405020304" pitchFamily="18" charset="0"/>
              </a:rPr>
              <a:t>有利于营养物质的吸收</a:t>
            </a:r>
            <a:endParaRPr lang="zh-CN" altLang="en-US" sz="2400" b="1">
              <a:solidFill>
                <a:srgbClr val="CC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7652" name="Text Box 4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156325" y="3725863"/>
            <a:ext cx="609600" cy="1198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  <a:latin typeface="Times New Roman" panose="02020603050405020304" pitchFamily="18" charset="0"/>
                <a:ea typeface="华文行楷" panose="02010800040101010101" pitchFamily="2" charset="-122"/>
              </a:rPr>
              <a:t>思考</a:t>
            </a:r>
            <a:endParaRPr lang="zh-CN" altLang="en-US" sz="3600" b="1">
              <a:solidFill>
                <a:srgbClr val="FF3300"/>
              </a:solidFill>
              <a:latin typeface="Times New Roman" panose="02020603050405020304" pitchFamily="18" charset="0"/>
              <a:ea typeface="华文行楷" panose="02010800040101010101" pitchFamily="2" charset="-122"/>
            </a:endParaRPr>
          </a:p>
        </p:txBody>
      </p:sp>
      <p:sp>
        <p:nvSpPr>
          <p:cNvPr id="27653" name="Text Box 5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831013" y="3725863"/>
            <a:ext cx="3733800" cy="829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400" b="1">
                <a:solidFill>
                  <a:srgbClr val="990000"/>
                </a:solidFill>
                <a:latin typeface="宋体" panose="02010600030101010101" pitchFamily="2" charset="-122"/>
                <a:hlinkClick r:id="rId8" action="ppaction://hlinksldjump?num=15"/>
              </a:rPr>
              <a:t>为什么小肠是消化食物和吸收营养物质的主要场所？</a:t>
            </a:r>
            <a:endParaRPr lang="zh-CN" altLang="zh-CN" sz="2400" b="1">
              <a:solidFill>
                <a:srgbClr val="990000"/>
              </a:solidFill>
              <a:latin typeface="宋体" panose="02010600030101010101" pitchFamily="2" charset="-122"/>
            </a:endParaRPr>
          </a:p>
        </p:txBody>
      </p:sp>
      <p:sp>
        <p:nvSpPr>
          <p:cNvPr id="27654" name="Text Box 6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1795463" y="4151313"/>
            <a:ext cx="1298575" cy="1938020"/>
          </a:xfrm>
          <a:prstGeom prst="rect">
            <a:avLst/>
          </a:prstGeom>
          <a:solidFill>
            <a:srgbClr val="FFFF99"/>
          </a:solidFill>
          <a:ln w="19050" cap="flat" cmpd="sng">
            <a:solidFill>
              <a:srgbClr val="FF66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solidFill>
                  <a:srgbClr val="000066"/>
                </a:solidFill>
                <a:latin typeface="Times New Roman" panose="02020603050405020304" pitchFamily="18" charset="0"/>
              </a:rPr>
              <a:t>分泌肠液,肠</a:t>
            </a:r>
            <a:r>
              <a:rPr lang="zh-CN" altLang="en-US" sz="2000" b="1">
                <a:solidFill>
                  <a:srgbClr val="000066"/>
                </a:solidFill>
                <a:latin typeface="宋体" panose="02010600030101010101" pitchFamily="2" charset="-122"/>
              </a:rPr>
              <a:t>液中含有消化糖类、蛋白质和脂肪的多种酶.</a:t>
            </a:r>
            <a:endParaRPr lang="zh-CN" altLang="en-US" sz="2000" b="1">
              <a:solidFill>
                <a:srgbClr val="000066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5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/>
      <p:bldP spid="27652" grpId="0"/>
      <p:bldP spid="27653" grpId="0"/>
      <p:bldP spid="2765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 bwMode="auto">
          <a:xfrm>
            <a:off x="1676400" y="533400"/>
            <a:ext cx="8207375" cy="1143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r>
              <a:rPr lang="zh-CN" altLang="en-US" sz="4000" b="1">
                <a:solidFill>
                  <a:srgbClr val="FF461B"/>
                </a:solidFill>
                <a:ea typeface="幼圆" panose="02010509060101010101" pitchFamily="49" charset="-122"/>
              </a:rPr>
              <a:t>        小肠适于消化吸收的结构特点</a:t>
            </a:r>
            <a:endParaRPr lang="zh-CN" altLang="en-US" sz="4000" b="1">
              <a:solidFill>
                <a:srgbClr val="FF461B"/>
              </a:solidFill>
              <a:ea typeface="幼圆" panose="02010509060101010101" pitchFamily="49" charset="-122"/>
            </a:endParaRPr>
          </a:p>
        </p:txBody>
      </p:sp>
      <p:sp>
        <p:nvSpPr>
          <p:cNvPr id="2867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4294967295"/>
            <p:custDataLst>
              <p:tags r:id="rId4"/>
            </p:custDataLst>
          </p:nvPr>
        </p:nvSpPr>
        <p:spPr bwMode="auto">
          <a:xfrm>
            <a:off x="2133704" y="1889124"/>
            <a:ext cx="8054871" cy="4816389"/>
          </a:xfrm>
          <a:solidFill>
            <a:srgbClr val="FFFFFF"/>
          </a:solidFill>
          <a:ln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>
              <a:lnSpc>
                <a:spcPct val="80000"/>
              </a:lnSpc>
            </a:pPr>
            <a:r>
              <a:rPr lang="zh-CN" altLang="en-US" sz="2800" b="1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小肠长5～7米，是消化道中</a:t>
            </a:r>
            <a:r>
              <a:rPr lang="zh-CN" altLang="en-US" sz="2800" b="1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最</a:t>
            </a:r>
            <a:r>
              <a:rPr lang="zh-CN" altLang="en-US" sz="2800" b="1" u="sng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     </a:t>
            </a:r>
            <a:r>
              <a:rPr lang="zh-CN" altLang="en-US" sz="2800" b="1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的</a:t>
            </a:r>
            <a:r>
              <a:rPr lang="zh-CN" altLang="en-US" sz="2800" b="1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部分；</a:t>
            </a:r>
            <a:endParaRPr lang="zh-CN" altLang="en-US" sz="2800" b="1">
              <a:solidFill>
                <a:srgbClr val="3333CC"/>
              </a:solidFill>
              <a:latin typeface="仿宋_GB2312" panose="02010609030101010101" pitchFamily="1" charset="-122"/>
              <a:ea typeface="仿宋_GB2312" panose="02010609030101010101" pitchFamily="1" charset="-122"/>
            </a:endParaRPr>
          </a:p>
          <a:p>
            <a:pPr>
              <a:lnSpc>
                <a:spcPct val="80000"/>
              </a:lnSpc>
            </a:pPr>
            <a:endParaRPr lang="zh-CN" altLang="en-US" sz="2800" b="1">
              <a:solidFill>
                <a:srgbClr val="3333CC"/>
              </a:solidFill>
              <a:latin typeface="仿宋_GB2312" panose="02010609030101010101" pitchFamily="1" charset="-122"/>
              <a:ea typeface="仿宋_GB2312" panose="02010609030101010101" pitchFamily="1" charset="-122"/>
            </a:endParaRPr>
          </a:p>
          <a:p>
            <a:r>
              <a:rPr lang="zh-CN" altLang="en-US" sz="2800" b="1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小肠</a:t>
            </a:r>
            <a:r>
              <a:rPr lang="zh-CN" altLang="en-US" sz="2800" b="1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内表面的环形</a:t>
            </a:r>
            <a:r>
              <a:rPr lang="zh-CN" altLang="en-US" sz="2800" b="1" u="sng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      </a:t>
            </a:r>
            <a:r>
              <a:rPr lang="zh-CN" altLang="en-US" sz="2800" b="1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和</a:t>
            </a:r>
            <a:r>
              <a:rPr lang="zh-CN" altLang="en-US" sz="2800" b="1" u="sng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      </a:t>
            </a:r>
            <a:r>
              <a:rPr lang="zh-CN" altLang="en-US" sz="2800" b="1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大大</a:t>
            </a:r>
            <a:r>
              <a:rPr lang="zh-CN" altLang="en-US" sz="2800" b="1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增加了小肠消化吸收的面积；</a:t>
            </a:r>
            <a:endParaRPr lang="zh-CN" altLang="en-US" sz="2800" b="1">
              <a:solidFill>
                <a:srgbClr val="3333CC"/>
              </a:solidFill>
              <a:latin typeface="仿宋_GB2312" panose="02010609030101010101" pitchFamily="1" charset="-122"/>
              <a:ea typeface="仿宋_GB2312" panose="02010609030101010101" pitchFamily="1" charset="-122"/>
            </a:endParaRPr>
          </a:p>
          <a:p>
            <a:pPr>
              <a:lnSpc>
                <a:spcPct val="80000"/>
              </a:lnSpc>
            </a:pPr>
            <a:endParaRPr lang="zh-CN" altLang="en-US" sz="2800" b="1">
              <a:solidFill>
                <a:srgbClr val="3333CC"/>
              </a:solidFill>
              <a:latin typeface="仿宋_GB2312" panose="02010609030101010101" pitchFamily="1" charset="-122"/>
              <a:ea typeface="仿宋_GB2312" panose="02010609030101010101" pitchFamily="1" charset="-122"/>
            </a:endParaRPr>
          </a:p>
          <a:p>
            <a:r>
              <a:rPr lang="zh-CN" altLang="en-US" sz="2800" b="1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小肠绒毛内具有丰富</a:t>
            </a:r>
            <a:r>
              <a:rPr lang="zh-CN" altLang="en-US" sz="2800" b="1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的</a:t>
            </a:r>
            <a:r>
              <a:rPr lang="zh-CN" altLang="en-US" sz="2800" b="1" u="sng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         </a:t>
            </a:r>
            <a:r>
              <a:rPr lang="zh-CN" altLang="en-US" sz="2800" b="1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和</a:t>
            </a:r>
            <a:r>
              <a:rPr lang="zh-CN" altLang="en-US" sz="2800" b="1" u="sng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           </a:t>
            </a:r>
            <a:r>
              <a:rPr lang="zh-CN" altLang="en-US" sz="2800" b="1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，</a:t>
            </a:r>
            <a:r>
              <a:rPr lang="zh-CN" altLang="en-US" sz="2800" b="1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且它们的管壁很薄，</a:t>
            </a:r>
            <a:r>
              <a:rPr lang="zh-CN" altLang="en-US" sz="2800" b="1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只有</a:t>
            </a:r>
            <a:r>
              <a:rPr lang="zh-CN" altLang="en-US" sz="2800" b="1" u="sng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     </a:t>
            </a:r>
            <a:r>
              <a:rPr lang="zh-CN" altLang="en-US" sz="2800" b="1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层</a:t>
            </a:r>
            <a:r>
              <a:rPr lang="zh-CN" altLang="en-US" sz="2800" b="1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细胞构成，有利于营养物质吸收；</a:t>
            </a:r>
            <a:endParaRPr lang="zh-CN" altLang="en-US" sz="2800" b="1">
              <a:solidFill>
                <a:srgbClr val="3333CC"/>
              </a:solidFill>
              <a:latin typeface="仿宋_GB2312" panose="02010609030101010101" pitchFamily="1" charset="-122"/>
              <a:ea typeface="仿宋_GB2312" panose="02010609030101010101" pitchFamily="1" charset="-122"/>
            </a:endParaRPr>
          </a:p>
          <a:p>
            <a:pPr>
              <a:lnSpc>
                <a:spcPct val="80000"/>
              </a:lnSpc>
            </a:pPr>
            <a:endParaRPr lang="zh-CN" altLang="en-US" sz="2800" b="1">
              <a:solidFill>
                <a:srgbClr val="3333CC"/>
              </a:solidFill>
              <a:latin typeface="仿宋_GB2312" panose="02010609030101010101" pitchFamily="1" charset="-122"/>
              <a:ea typeface="仿宋_GB2312" panose="02010609030101010101" pitchFamily="1" charset="-122"/>
            </a:endParaRPr>
          </a:p>
          <a:p>
            <a:pPr>
              <a:lnSpc>
                <a:spcPct val="80000"/>
              </a:lnSpc>
            </a:pPr>
            <a:r>
              <a:rPr lang="zh-CN" altLang="en-US" sz="2800" b="1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小肠内有多种消化腺的开口，内含多种</a:t>
            </a:r>
            <a:r>
              <a:rPr lang="zh-CN" altLang="en-US" sz="2800" b="1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消化液</a:t>
            </a:r>
            <a:endParaRPr lang="en-US" altLang="zh-CN" sz="2800" b="1" smtClean="0">
              <a:solidFill>
                <a:srgbClr val="3333CC"/>
              </a:solidFill>
              <a:latin typeface="仿宋_GB2312" panose="02010609030101010101" pitchFamily="1" charset="-122"/>
              <a:ea typeface="仿宋_GB2312" panose="02010609030101010101" pitchFamily="1" charset="-122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zh-CN" altLang="en-US" sz="2800" b="1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（</a:t>
            </a:r>
            <a:r>
              <a:rPr lang="zh-CN" altLang="en-US" sz="2800" b="1" u="sng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     </a:t>
            </a:r>
            <a:r>
              <a:rPr lang="zh-CN" altLang="en-US" sz="2800" b="1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、</a:t>
            </a:r>
            <a:r>
              <a:rPr lang="zh-CN" altLang="en-US" sz="2800" b="1" u="sng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      </a:t>
            </a:r>
            <a:r>
              <a:rPr lang="zh-CN" altLang="en-US" sz="2800" b="1" smtClean="0">
                <a:solidFill>
                  <a:srgbClr val="3333CC"/>
                </a:solidFill>
                <a:latin typeface="仿宋_GB2312" panose="02010609030101010101" pitchFamily="1" charset="-122"/>
                <a:ea typeface="仿宋_GB2312" panose="02010609030101010101" pitchFamily="1" charset="-122"/>
              </a:rPr>
              <a:t>、肠液）。</a:t>
            </a:r>
            <a:endParaRPr lang="zh-CN" altLang="en-US" sz="2800" b="1">
              <a:solidFill>
                <a:srgbClr val="3333CC"/>
              </a:solidFill>
              <a:latin typeface="仿宋_GB2312" panose="02010609030101010101" pitchFamily="1" charset="-122"/>
              <a:ea typeface="仿宋_GB2312" panose="02010609030101010101" pitchFamily="1" charset="-122"/>
            </a:endParaRPr>
          </a:p>
          <a:p>
            <a:pPr>
              <a:lnSpc>
                <a:spcPct val="80000"/>
              </a:lnSpc>
            </a:pPr>
            <a:endParaRPr lang="zh-CN" altLang="en-US" sz="2800" b="1">
              <a:solidFill>
                <a:srgbClr val="3333CC"/>
              </a:solidFill>
              <a:latin typeface="仿宋_GB2312" panose="02010609030101010101" pitchFamily="1" charset="-122"/>
              <a:ea typeface="仿宋_GB2312" panose="02010609030101010101" pitchFamily="1" charset="-122"/>
            </a:endParaRPr>
          </a:p>
        </p:txBody>
      </p:sp>
      <p:sp>
        <p:nvSpPr>
          <p:cNvPr id="28676" name="WordArt 4"/>
          <p:cNvSpPr>
            <a:spLocks noChangeArrowheads="1" noChangeShapeType="1"/>
          </p:cNvSpPr>
          <p:nvPr>
            <p:custDataLst>
              <p:tags r:id="rId5"/>
            </p:custDataLst>
          </p:nvPr>
        </p:nvSpPr>
        <p:spPr bwMode="auto">
          <a:xfrm>
            <a:off x="1893888" y="746125"/>
            <a:ext cx="971550" cy="53340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noFill/>
                <a:round/>
              </a14:hiddenLine>
            </a:ext>
          </a:extLst>
        </p:spPr>
        <p:txBody>
          <a:bodyPr wrap="none" fromWordArt="1">
            <a:prstTxWarp prst="textCascadeUp">
              <a:avLst>
                <a:gd name="adj" fmla="val 100000"/>
              </a:avLst>
            </a:prstTxWarp>
            <a:scene3d>
              <a:camera prst="legacyPerspectiveFront">
                <a:rot lat="20520000" lon="1080000" rev="0"/>
              </a:camera>
              <a:lightRig rig="legacyFlat1" dir="r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总结</a:t>
            </a:r>
            <a:endParaRPr lang="zh-CN" altLang="en-US" sz="3600">
              <a:gradFill rotWithShape="0">
                <a:gsLst>
                  <a:gs pos="0">
                    <a:srgbClr val="FFE701"/>
                  </a:gs>
                  <a:gs pos="100000">
                    <a:srgbClr val="FE3E02"/>
                  </a:gs>
                </a:gsLst>
                <a:lin ang="5400000" scaled="1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" name="TextBox 1"/>
          <p:cNvSpPr txBox="1"/>
          <p:nvPr>
            <p:custDataLst>
              <p:tags r:id="rId6"/>
            </p:custDataLst>
          </p:nvPr>
        </p:nvSpPr>
        <p:spPr>
          <a:xfrm>
            <a:off x="7391366" y="1839008"/>
            <a:ext cx="76198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</a:rPr>
              <a:t>长</a:t>
            </a:r>
            <a:endParaRPr lang="zh-CN" altLang="en-US" sz="2800" b="1">
              <a:solidFill>
                <a:srgbClr val="FF0066"/>
              </a:solidFill>
            </a:endParaRPr>
          </a:p>
        </p:txBody>
      </p:sp>
      <p:sp>
        <p:nvSpPr>
          <p:cNvPr id="6" name="TextBox 5"/>
          <p:cNvSpPr txBox="1"/>
          <p:nvPr>
            <p:custDataLst>
              <p:tags r:id="rId7"/>
            </p:custDataLst>
          </p:nvPr>
        </p:nvSpPr>
        <p:spPr>
          <a:xfrm>
            <a:off x="5486416" y="2743218"/>
            <a:ext cx="990574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</a:rPr>
              <a:t>皱襞</a:t>
            </a:r>
            <a:endParaRPr lang="zh-CN" altLang="en-US" sz="2800" b="1">
              <a:solidFill>
                <a:srgbClr val="FF0066"/>
              </a:solidFill>
            </a:endParaRPr>
          </a:p>
        </p:txBody>
      </p:sp>
      <p:sp>
        <p:nvSpPr>
          <p:cNvPr id="7" name="TextBox 6"/>
          <p:cNvSpPr txBox="1"/>
          <p:nvPr>
            <p:custDataLst>
              <p:tags r:id="rId8"/>
            </p:custDataLst>
          </p:nvPr>
        </p:nvSpPr>
        <p:spPr>
          <a:xfrm>
            <a:off x="6896079" y="2743218"/>
            <a:ext cx="990574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</a:rPr>
              <a:t>绒毛</a:t>
            </a:r>
            <a:endParaRPr lang="zh-CN" altLang="en-US" sz="2800" b="1">
              <a:solidFill>
                <a:srgbClr val="FF0066"/>
              </a:solidFill>
            </a:endParaRPr>
          </a:p>
        </p:txBody>
      </p:sp>
      <p:sp>
        <p:nvSpPr>
          <p:cNvPr id="8" name="TextBox 7"/>
          <p:cNvSpPr txBox="1"/>
          <p:nvPr>
            <p:custDataLst>
              <p:tags r:id="rId9"/>
            </p:custDataLst>
          </p:nvPr>
        </p:nvSpPr>
        <p:spPr>
          <a:xfrm>
            <a:off x="6096000" y="4038584"/>
            <a:ext cx="1676356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</a:rPr>
              <a:t>毛细血管</a:t>
            </a:r>
            <a:endParaRPr lang="zh-CN" altLang="en-US" sz="2800" b="1">
              <a:solidFill>
                <a:srgbClr val="FF0066"/>
              </a:solidFill>
            </a:endParaRPr>
          </a:p>
        </p:txBody>
      </p:sp>
      <p:sp>
        <p:nvSpPr>
          <p:cNvPr id="9" name="TextBox 8"/>
          <p:cNvSpPr txBox="1"/>
          <p:nvPr>
            <p:custDataLst>
              <p:tags r:id="rId10"/>
            </p:custDataLst>
          </p:nvPr>
        </p:nvSpPr>
        <p:spPr>
          <a:xfrm>
            <a:off x="8153346" y="4038584"/>
            <a:ext cx="220974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</a:rPr>
              <a:t>毛细淋巴管</a:t>
            </a:r>
            <a:endParaRPr lang="zh-CN" altLang="en-US" sz="2800" b="1">
              <a:solidFill>
                <a:srgbClr val="FF0066"/>
              </a:solidFill>
            </a:endParaRPr>
          </a:p>
        </p:txBody>
      </p:sp>
      <p:sp>
        <p:nvSpPr>
          <p:cNvPr id="10" name="TextBox 9"/>
          <p:cNvSpPr txBox="1"/>
          <p:nvPr>
            <p:custDataLst>
              <p:tags r:id="rId11"/>
            </p:custDataLst>
          </p:nvPr>
        </p:nvSpPr>
        <p:spPr>
          <a:xfrm>
            <a:off x="6629386" y="4561804"/>
            <a:ext cx="76198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</a:rPr>
              <a:t>一</a:t>
            </a:r>
            <a:endParaRPr lang="zh-CN" altLang="en-US" sz="2800" b="1">
              <a:solidFill>
                <a:srgbClr val="FF0066"/>
              </a:solidFill>
            </a:endParaRPr>
          </a:p>
        </p:txBody>
      </p:sp>
      <p:sp>
        <p:nvSpPr>
          <p:cNvPr id="13" name="TextBox 12"/>
          <p:cNvSpPr txBox="1"/>
          <p:nvPr>
            <p:custDataLst>
              <p:tags r:id="rId12"/>
            </p:custDataLst>
          </p:nvPr>
        </p:nvSpPr>
        <p:spPr>
          <a:xfrm>
            <a:off x="2590892" y="6248326"/>
            <a:ext cx="990574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66"/>
                </a:solidFill>
              </a:rPr>
              <a:t>胆汁</a:t>
            </a:r>
            <a:endParaRPr lang="zh-CN" altLang="en-US" sz="2800" b="1">
              <a:solidFill>
                <a:srgbClr val="FF0066"/>
              </a:solidFill>
            </a:endParaRPr>
          </a:p>
        </p:txBody>
      </p:sp>
      <p:sp>
        <p:nvSpPr>
          <p:cNvPr id="14" name="TextBox 13"/>
          <p:cNvSpPr txBox="1"/>
          <p:nvPr>
            <p:custDataLst>
              <p:tags r:id="rId13"/>
            </p:custDataLst>
          </p:nvPr>
        </p:nvSpPr>
        <p:spPr>
          <a:xfrm>
            <a:off x="3962455" y="6248326"/>
            <a:ext cx="990574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66"/>
                </a:solidFill>
              </a:rPr>
              <a:t>胰液</a:t>
            </a:r>
            <a:endParaRPr lang="zh-CN" altLang="en-US" sz="2800" b="1">
              <a:solidFill>
                <a:srgbClr val="FF0066"/>
              </a:solidFill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3" grpId="0"/>
      <p:bldP spid="1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body" idx="4294967295"/>
            <p:custDataLst>
              <p:tags r:id="rId3"/>
            </p:custDataLst>
          </p:nvPr>
        </p:nvSpPr>
        <p:spPr bwMode="auto">
          <a:xfrm>
            <a:off x="1752600" y="1219200"/>
            <a:ext cx="86868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r>
              <a:rPr lang="zh-CN" altLang="en-US" b="1">
                <a:solidFill>
                  <a:schemeClr val="accent2"/>
                </a:solidFill>
              </a:rPr>
              <a:t>观察：</a:t>
            </a:r>
            <a:r>
              <a:rPr lang="zh-CN" altLang="en-US" sz="2800" b="1">
                <a:latin typeface="宋体" panose="02010600030101010101" pitchFamily="2" charset="-122"/>
              </a:rPr>
              <a:t>课本P86图5—7“</a:t>
            </a:r>
            <a:r>
              <a:rPr lang="zh-CN" altLang="en-US" sz="2800" b="1"/>
              <a:t>食物在人体内消化和吸收过程示意图”，结合消化道、消化腺的相关内容。</a:t>
            </a:r>
            <a:endParaRPr lang="zh-CN" altLang="en-US" sz="2800" b="1">
              <a:solidFill>
                <a:srgbClr val="FF0066"/>
              </a:solidFill>
            </a:endParaRPr>
          </a:p>
          <a:p>
            <a:r>
              <a:rPr lang="zh-CN" altLang="en-US" b="1">
                <a:solidFill>
                  <a:srgbClr val="FF0066"/>
                </a:solidFill>
              </a:rPr>
              <a:t>思考：</a:t>
            </a:r>
            <a:endParaRPr lang="zh-CN" altLang="en-US" b="1"/>
          </a:p>
          <a:p>
            <a:pPr lvl="1"/>
            <a:r>
              <a:rPr lang="zh-CN" altLang="en-US" sz="3200" b="1">
                <a:latin typeface="宋体" panose="02010600030101010101" pitchFamily="2" charset="-122"/>
              </a:rPr>
              <a:t>1、淀粉、蛋白质和脂肪分别在什么部位开始被消化？分别在什么部位被彻底消化？</a:t>
            </a:r>
            <a:endParaRPr lang="zh-CN" altLang="en-US" sz="3600" b="1">
              <a:latin typeface="宋体" panose="02010600030101010101" pitchFamily="2" charset="-122"/>
            </a:endParaRPr>
          </a:p>
          <a:p>
            <a:pPr lvl="1"/>
            <a:r>
              <a:rPr lang="zh-CN" altLang="en-US" sz="3200" b="1">
                <a:latin typeface="宋体" panose="02010600030101010101" pitchFamily="2" charset="-122"/>
              </a:rPr>
              <a:t>2、三大营养物质最终的消化产物是什么？</a:t>
            </a:r>
            <a:endParaRPr lang="zh-CN" altLang="en-US" sz="3200" b="1">
              <a:latin typeface="宋体" panose="02010600030101010101" pitchFamily="2" charset="-122"/>
            </a:endParaRPr>
          </a:p>
          <a:p>
            <a:pPr>
              <a:buFontTx/>
              <a:buNone/>
            </a:pPr>
            <a:r>
              <a:rPr lang="zh-CN" altLang="en-US" b="1">
                <a:solidFill>
                  <a:srgbClr val="990033"/>
                </a:solidFill>
              </a:rPr>
              <a:t>完成：</a:t>
            </a:r>
            <a:r>
              <a:rPr lang="zh-CN" altLang="en-US"/>
              <a:t>表格</a:t>
            </a:r>
            <a:endParaRPr lang="zh-CN" altLang="en-US"/>
          </a:p>
        </p:txBody>
      </p:sp>
      <p:grpSp>
        <p:nvGrpSpPr>
          <p:cNvPr id="29699" name="Group 3"/>
          <p:cNvGrpSpPr/>
          <p:nvPr>
            <p:custDataLst>
              <p:tags r:id="rId4"/>
            </p:custDataLst>
          </p:nvPr>
        </p:nvGrpSpPr>
        <p:grpSpPr>
          <a:xfrm>
            <a:off x="1884363" y="2103438"/>
            <a:ext cx="8664575" cy="368300"/>
            <a:chExt cx="5458" cy="232"/>
          </a:xfrm>
        </p:grpSpPr>
        <p:sp>
          <p:nvSpPr>
            <p:cNvPr id="29700" name="Rectangle 4"/>
            <p:cNvSpPr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0" y="0"/>
              <a:ext cx="5458" cy="2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01" name="Rectangle 5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0" y="0"/>
              <a:ext cx="5422" cy="2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29702" name="Picture 6" descr="Boy10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 bwMode="auto">
          <a:xfrm>
            <a:off x="8534400" y="5181600"/>
            <a:ext cx="2133600" cy="174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3" name="Text Box 7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1560513" y="117475"/>
            <a:ext cx="9001125" cy="645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</a:rPr>
              <a:t>小组互助学习：食物消化吸收的过程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18" charset="0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 uiExpand="1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https://d.book118.com/757161101004006055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2853"/>
</p:tagLst>
</file>

<file path=ppt/tags/tag2.xml><?xml version="1.0" encoding="utf-8"?>
<p:tagLst xmlns:p="http://schemas.openxmlformats.org/presentationml/2006/main">
  <p:tag name="AS_UNIQUEID" val="2854"/>
</p:tagLst>
</file>

<file path=ppt/tags/tag3.xml><?xml version="1.0" encoding="utf-8"?>
<p:tagLst xmlns:p="http://schemas.openxmlformats.org/presentationml/2006/main">
  <p:tag name="AS_UNIQUEID" val="2855"/>
</p:tagLst>
</file>

<file path=ppt/tags/tag4.xml><?xml version="1.0" encoding="utf-8"?>
<p:tagLst xmlns:p="http://schemas.openxmlformats.org/presentationml/2006/main">
  <p:tag name="AS_UNIQUEID" val="2856"/>
</p:tagLst>
</file>

<file path=ppt/tags/tag5.xml><?xml version="1.0" encoding="utf-8"?>
<p:tagLst xmlns:p="http://schemas.openxmlformats.org/presentationml/2006/main">
  <p:tag name="AS_UNIQUEID" val="2857"/>
</p:tagLst>
</file>

<file path=ppt/tags/tag6.xml><?xml version="1.0" encoding="utf-8"?>
<p:tagLst xmlns:p="http://schemas.openxmlformats.org/presentationml/2006/main">
  <p:tag name="AS_UNIQUEID" val="2858"/>
</p:tagLst>
</file>

<file path=ppt/tags/tag7.xml><?xml version="1.0" encoding="utf-8"?>
<p:tagLst xmlns:p="http://schemas.openxmlformats.org/presentationml/2006/main">
  <p:tag name="AS_UNIQUEID" val="2859"/>
</p:tagLst>
</file>

<file path=ppt/tags/tag8.xml><?xml version="1.0" encoding="utf-8"?>
<p:tagLst xmlns:p="http://schemas.openxmlformats.org/presentationml/2006/main">
  <p:tag name="AS_UNIQUEID" val="2860"/>
</p:tagLst>
</file>

<file path=ppt/tags/tag9.xml><?xml version="1.0" encoding="utf-8"?>
<p:tagLst xmlns:p="http://schemas.openxmlformats.org/presentationml/2006/main">
  <p:tag name="AS_UNIQUEID" val="2861"/>
</p:tagLst>
</file>

<file path=ppt/tags/tag10.xml><?xml version="1.0" encoding="utf-8"?>
<p:tagLst xmlns:p="http://schemas.openxmlformats.org/presentationml/2006/main">
  <p:tag name="AS_UNIQUEID" val="2862"/>
</p:tagLst>
</file>

<file path=ppt/tags/tag11.xml><?xml version="1.0" encoding="utf-8"?>
<p:tagLst xmlns:p="http://schemas.openxmlformats.org/presentationml/2006/main">
  <p:tag name="AS_UNIQUEID" val="2863"/>
</p:tagLst>
</file>

<file path=ppt/tags/tag12.xml><?xml version="1.0" encoding="utf-8"?>
<p:tagLst xmlns:p="http://schemas.openxmlformats.org/presentationml/2006/main">
  <p:tag name="AS_UNIQUEID" val="2864"/>
</p:tagLst>
</file>

<file path=ppt/tags/tag13.xml><?xml version="1.0" encoding="utf-8"?>
<p:tagLst xmlns:p="http://schemas.openxmlformats.org/presentationml/2006/main">
  <p:tag name="AS_UNIQUEID" val="2865"/>
</p:tagLst>
</file>

<file path=ppt/tags/tag14.xml><?xml version="1.0" encoding="utf-8"?>
<p:tagLst xmlns:p="http://schemas.openxmlformats.org/presentationml/2006/main">
  <p:tag name="AS_UNIQUEID" val="2866"/>
</p:tagLst>
</file>

<file path=ppt/tags/tag15.xml><?xml version="1.0" encoding="utf-8"?>
<p:tagLst xmlns:p="http://schemas.openxmlformats.org/presentationml/2006/main">
  <p:tag name="AS_UNIQUEID" val="2867"/>
</p:tagLst>
</file>

<file path=ppt/tags/tag16.xml><?xml version="1.0" encoding="utf-8"?>
<p:tagLst xmlns:p="http://schemas.openxmlformats.org/presentationml/2006/main">
  <p:tag name="AS_UNIQUEID" val="2868"/>
</p:tagLst>
</file>

<file path=ppt/tags/tag17.xml><?xml version="1.0" encoding="utf-8"?>
<p:tagLst xmlns:p="http://schemas.openxmlformats.org/presentationml/2006/main">
  <p:tag name="AS_UNIQUEID" val="2869"/>
</p:tagLst>
</file>

<file path=ppt/tags/tag18.xml><?xml version="1.0" encoding="utf-8"?>
<p:tagLst xmlns:p="http://schemas.openxmlformats.org/presentationml/2006/main">
  <p:tag name="AS_UNIQUEID" val="2870"/>
</p:tagLst>
</file>

<file path=ppt/tags/tag19.xml><?xml version="1.0" encoding="utf-8"?>
<p:tagLst xmlns:p="http://schemas.openxmlformats.org/presentationml/2006/main">
  <p:tag name="AS_UNIQUEID" val="2871"/>
</p:tagLst>
</file>

<file path=ppt/tags/tag20.xml><?xml version="1.0" encoding="utf-8"?>
<p:tagLst xmlns:p="http://schemas.openxmlformats.org/presentationml/2006/main">
  <p:tag name="AS_UNIQUEID" val="2872"/>
</p:tagLst>
</file>

<file path=ppt/tags/tag21.xml><?xml version="1.0" encoding="utf-8"?>
<p:tagLst xmlns:p="http://schemas.openxmlformats.org/presentationml/2006/main">
  <p:tag name="AS_UNIQUEID" val="2873"/>
</p:tagLst>
</file>

<file path=ppt/tags/tag22.xml><?xml version="1.0" encoding="utf-8"?>
<p:tagLst xmlns:p="http://schemas.openxmlformats.org/presentationml/2006/main">
  <p:tag name="AS_UNIQUEID" val="2874"/>
</p:tagLst>
</file>

<file path=ppt/tags/tag23.xml><?xml version="1.0" encoding="utf-8"?>
<p:tagLst xmlns:p="http://schemas.openxmlformats.org/presentationml/2006/main">
  <p:tag name="AS_UNIQUEID" val="2875"/>
</p:tagLst>
</file>

<file path=ppt/tags/tag24.xml><?xml version="1.0" encoding="utf-8"?>
<p:tagLst xmlns:p="http://schemas.openxmlformats.org/presentationml/2006/main">
  <p:tag name="AS_UNIQUEID" val="2876"/>
</p:tagLst>
</file>

<file path=ppt/tags/tag25.xml><?xml version="1.0" encoding="utf-8"?>
<p:tagLst xmlns:p="http://schemas.openxmlformats.org/presentationml/2006/main">
  <p:tag name="AS_UNIQUEID" val="2877"/>
</p:tagLst>
</file>

<file path=ppt/tags/tag26.xml><?xml version="1.0" encoding="utf-8"?>
<p:tagLst xmlns:p="http://schemas.openxmlformats.org/presentationml/2006/main">
  <p:tag name="AS_UNIQUEID" val="2878"/>
</p:tagLst>
</file>

<file path=ppt/tags/tag27.xml><?xml version="1.0" encoding="utf-8"?>
<p:tagLst xmlns:p="http://schemas.openxmlformats.org/presentationml/2006/main">
  <p:tag name="AS_UNIQUEID" val="2879"/>
</p:tagLst>
</file>

<file path=ppt/tags/tag28.xml><?xml version="1.0" encoding="utf-8"?>
<p:tagLst xmlns:p="http://schemas.openxmlformats.org/presentationml/2006/main">
  <p:tag name="AS_UNIQUEID" val="2880"/>
</p:tagLst>
</file>

<file path=ppt/tags/tag29.xml><?xml version="1.0" encoding="utf-8"?>
<p:tagLst xmlns:p="http://schemas.openxmlformats.org/presentationml/2006/main">
  <p:tag name="AS_UNIQUEID" val="2881"/>
</p:tagLst>
</file>

<file path=ppt/tags/tag30.xml><?xml version="1.0" encoding="utf-8"?>
<p:tagLst xmlns:p="http://schemas.openxmlformats.org/presentationml/2006/main">
  <p:tag name="AS_UNIQUEID" val="2882"/>
</p:tagLst>
</file>

<file path=ppt/tags/tag31.xml><?xml version="1.0" encoding="utf-8"?>
<p:tagLst xmlns:p="http://schemas.openxmlformats.org/presentationml/2006/main">
  <p:tag name="AS_UNIQUEID" val="2883"/>
</p:tagLst>
</file>

<file path=ppt/tags/tag32.xml><?xml version="1.0" encoding="utf-8"?>
<p:tagLst xmlns:p="http://schemas.openxmlformats.org/presentationml/2006/main">
  <p:tag name="AS_UNIQUEID" val="2884"/>
</p:tagLst>
</file>

<file path=ppt/tags/tag33.xml><?xml version="1.0" encoding="utf-8"?>
<p:tagLst xmlns:p="http://schemas.openxmlformats.org/presentationml/2006/main">
  <p:tag name="AS_UNIQUEID" val="2885"/>
</p:tagLst>
</file>

<file path=ppt/tags/tag34.xml><?xml version="1.0" encoding="utf-8"?>
<p:tagLst xmlns:p="http://schemas.openxmlformats.org/presentationml/2006/main">
  <p:tag name="AS_UNIQUEID" val="2886"/>
</p:tagLst>
</file>

<file path=ppt/tags/tag35.xml><?xml version="1.0" encoding="utf-8"?>
<p:tagLst xmlns:p="http://schemas.openxmlformats.org/presentationml/2006/main">
  <p:tag name="AS_UNIQUEID" val="2887"/>
</p:tagLst>
</file>

<file path=ppt/tags/tag36.xml><?xml version="1.0" encoding="utf-8"?>
<p:tagLst xmlns:p="http://schemas.openxmlformats.org/presentationml/2006/main">
  <p:tag name="AS_UNIQUEID" val="2888"/>
</p:tagLst>
</file>

<file path=ppt/tags/tag37.xml><?xml version="1.0" encoding="utf-8"?>
<p:tagLst xmlns:p="http://schemas.openxmlformats.org/presentationml/2006/main">
  <p:tag name="AS_UNIQUEID" val="2889"/>
</p:tagLst>
</file>

<file path=ppt/tags/tag38.xml><?xml version="1.0" encoding="utf-8"?>
<p:tagLst xmlns:p="http://schemas.openxmlformats.org/presentationml/2006/main">
  <p:tag name="AS_UNIQUEID" val="2890"/>
</p:tagLst>
</file>

<file path=ppt/tags/tag39.xml><?xml version="1.0" encoding="utf-8"?>
<p:tagLst xmlns:p="http://schemas.openxmlformats.org/presentationml/2006/main">
  <p:tag name="AS_UNIQUEID" val="2891"/>
</p:tagLst>
</file>

<file path=ppt/tags/tag40.xml><?xml version="1.0" encoding="utf-8"?>
<p:tagLst xmlns:p="http://schemas.openxmlformats.org/presentationml/2006/main">
  <p:tag name="AS_UNIQUEID" val="2892"/>
</p:tagLst>
</file>

<file path=ppt/tags/tag41.xml><?xml version="1.0" encoding="utf-8"?>
<p:tagLst xmlns:p="http://schemas.openxmlformats.org/presentationml/2006/main">
  <p:tag name="AS_UNIQUEID" val="2893"/>
</p:tagLst>
</file>

<file path=ppt/tags/tag42.xml><?xml version="1.0" encoding="utf-8"?>
<p:tagLst xmlns:p="http://schemas.openxmlformats.org/presentationml/2006/main">
  <p:tag name="AS_UNIQUEID" val="2894"/>
</p:tagLst>
</file>

<file path=ppt/tags/tag43.xml><?xml version="1.0" encoding="utf-8"?>
<p:tagLst xmlns:p="http://schemas.openxmlformats.org/presentationml/2006/main">
  <p:tag name="AS_UNIQUEID" val="2895"/>
</p:tagLst>
</file>

<file path=ppt/tags/tag44.xml><?xml version="1.0" encoding="utf-8"?>
<p:tagLst xmlns:p="http://schemas.openxmlformats.org/presentationml/2006/main">
  <p:tag name="AS_UNIQUEID" val="2896"/>
</p:tagLst>
</file>

<file path=ppt/tags/tag45.xml><?xml version="1.0" encoding="utf-8"?>
<p:tagLst xmlns:p="http://schemas.openxmlformats.org/presentationml/2006/main">
  <p:tag name="AS_UNIQUEID" val="2897"/>
</p:tagLst>
</file>

<file path=ppt/tags/tag46.xml><?xml version="1.0" encoding="utf-8"?>
<p:tagLst xmlns:p="http://schemas.openxmlformats.org/presentationml/2006/main">
  <p:tag name="AS_UNIQUEID" val="2898"/>
</p:tagLst>
</file>

<file path=ppt/tags/tag47.xml><?xml version="1.0" encoding="utf-8"?>
<p:tagLst xmlns:p="http://schemas.openxmlformats.org/presentationml/2006/main">
  <p:tag name="AS_UNIQUEID" val="2899"/>
</p:tagLst>
</file>

<file path=ppt/tags/tag48.xml><?xml version="1.0" encoding="utf-8"?>
<p:tagLst xmlns:p="http://schemas.openxmlformats.org/presentationml/2006/main">
  <p:tag name="AS_UNIQUEID" val="2900"/>
</p:tagLst>
</file>

<file path=ppt/tags/tag49.xml><?xml version="1.0" encoding="utf-8"?>
<p:tagLst xmlns:p="http://schemas.openxmlformats.org/presentationml/2006/main">
  <p:tag name="AS_UNIQUEID" val="2901"/>
</p:tagLst>
</file>

<file path=ppt/tags/tag50.xml><?xml version="1.0" encoding="utf-8"?>
<p:tagLst xmlns:p="http://schemas.openxmlformats.org/presentationml/2006/main">
  <p:tag name="AS_UNIQUEID" val="2902"/>
</p:tagLst>
</file>

<file path=ppt/tags/tag51.xml><?xml version="1.0" encoding="utf-8"?>
<p:tagLst xmlns:p="http://schemas.openxmlformats.org/presentationml/2006/main">
  <p:tag name="AS_UNIQUEID" val="2903"/>
</p:tagLst>
</file>

<file path=ppt/tags/tag52.xml><?xml version="1.0" encoding="utf-8"?>
<p:tagLst xmlns:p="http://schemas.openxmlformats.org/presentationml/2006/main">
  <p:tag name="AS_UNIQUEID" val="2904"/>
</p:tagLst>
</file>

<file path=ppt/tags/tag53.xml><?xml version="1.0" encoding="utf-8"?>
<p:tagLst xmlns:p="http://schemas.openxmlformats.org/presentationml/2006/main">
  <p:tag name="AS_UNIQUEID" val="2905"/>
</p:tagLst>
</file>

<file path=ppt/tags/tag54.xml><?xml version="1.0" encoding="utf-8"?>
<p:tagLst xmlns:p="http://schemas.openxmlformats.org/presentationml/2006/main">
  <p:tag name="AS_UNIQUEID" val="2906"/>
</p:tagLst>
</file>

<file path=ppt/tags/tag55.xml><?xml version="1.0" encoding="utf-8"?>
<p:tagLst xmlns:p="http://schemas.openxmlformats.org/presentationml/2006/main">
  <p:tag name="AS_UNIQUEID" val="2907"/>
</p:tagLst>
</file>

<file path=ppt/tags/tag56.xml><?xml version="1.0" encoding="utf-8"?>
<p:tagLst xmlns:p="http://schemas.openxmlformats.org/presentationml/2006/main">
  <p:tag name="AS_UNIQUEID" val="2908"/>
</p:tagLst>
</file>

<file path=ppt/tags/tag57.xml><?xml version="1.0" encoding="utf-8"?>
<p:tagLst xmlns:p="http://schemas.openxmlformats.org/presentationml/2006/main">
  <p:tag name="AS_UNIQUEID" val="2909"/>
</p:tagLst>
</file>

<file path=ppt/tags/tag58.xml><?xml version="1.0" encoding="utf-8"?>
<p:tagLst xmlns:p="http://schemas.openxmlformats.org/presentationml/2006/main">
  <p:tag name="AS_UNIQUEID" val="2910"/>
</p:tagLst>
</file>

<file path=ppt/tags/tag59.xml><?xml version="1.0" encoding="utf-8"?>
<p:tagLst xmlns:p="http://schemas.openxmlformats.org/presentationml/2006/main">
  <p:tag name="AS_UNIQUEID" val="2911"/>
</p:tagLst>
</file>

<file path=ppt/tags/tag60.xml><?xml version="1.0" encoding="utf-8"?>
<p:tagLst xmlns:p="http://schemas.openxmlformats.org/presentationml/2006/main">
  <p:tag name="AS_UNIQUEID" val="2912"/>
</p:tagLst>
</file>

<file path=ppt/tags/tag61.xml><?xml version="1.0" encoding="utf-8"?>
<p:tagLst xmlns:p="http://schemas.openxmlformats.org/presentationml/2006/main">
  <p:tag name="AS_UNIQUEID" val="2913"/>
</p:tagLst>
</file>

<file path=ppt/tags/tag62.xml><?xml version="1.0" encoding="utf-8"?>
<p:tagLst xmlns:p="http://schemas.openxmlformats.org/presentationml/2006/main">
  <p:tag name="AS_UNIQUEID" val="2914"/>
</p:tagLst>
</file>

<file path=ppt/tags/tag63.xml><?xml version="1.0" encoding="utf-8"?>
<p:tagLst xmlns:p="http://schemas.openxmlformats.org/presentationml/2006/main">
  <p:tag name="AS_UNIQUEID" val="2915"/>
</p:tagLst>
</file>

<file path=ppt/tags/tag64.xml><?xml version="1.0" encoding="utf-8"?>
<p:tagLst xmlns:p="http://schemas.openxmlformats.org/presentationml/2006/main">
  <p:tag name="AS_UNIQUEID" val="2916"/>
</p:tagLst>
</file>

<file path=ppt/tags/tag65.xml><?xml version="1.0" encoding="utf-8"?>
<p:tagLst xmlns:p="http://schemas.openxmlformats.org/presentationml/2006/main">
  <p:tag name="AS_UNIQUEID" val="2917"/>
</p:tagLst>
</file>

<file path=ppt/tags/tag66.xml><?xml version="1.0" encoding="utf-8"?>
<p:tagLst xmlns:p="http://schemas.openxmlformats.org/presentationml/2006/main">
  <p:tag name="AS_UNIQUEID" val="2918"/>
</p:tagLst>
</file>

<file path=ppt/tags/tag67.xml><?xml version="1.0" encoding="utf-8"?>
<p:tagLst xmlns:p="http://schemas.openxmlformats.org/presentationml/2006/main">
  <p:tag name="AS_UNIQUEID" val="2919"/>
</p:tagLst>
</file>

<file path=ppt/tags/tag68.xml><?xml version="1.0" encoding="utf-8"?>
<p:tagLst xmlns:p="http://schemas.openxmlformats.org/presentationml/2006/main">
  <p:tag name="AS_UNIQUEID" val="2920"/>
</p:tagLst>
</file>

<file path=ppt/tags/tag69.xml><?xml version="1.0" encoding="utf-8"?>
<p:tagLst xmlns:p="http://schemas.openxmlformats.org/presentationml/2006/main">
  <p:tag name="AS_UNIQUEID" val="2921"/>
</p:tagLst>
</file>

<file path=ppt/tags/tag70.xml><?xml version="1.0" encoding="utf-8"?>
<p:tagLst xmlns:p="http://schemas.openxmlformats.org/presentationml/2006/main">
  <p:tag name="AS_UNIQUEID" val="2922"/>
</p:tagLst>
</file>

<file path=ppt/tags/tag71.xml><?xml version="1.0" encoding="utf-8"?>
<p:tagLst xmlns:p="http://schemas.openxmlformats.org/presentationml/2006/main">
  <p:tag name="AS_UNIQUEID" val="2923"/>
</p:tagLst>
</file>

<file path=ppt/tags/tag72.xml><?xml version="1.0" encoding="utf-8"?>
<p:tagLst xmlns:p="http://schemas.openxmlformats.org/presentationml/2006/main">
  <p:tag name="AS_UNIQUEID" val="2924"/>
</p:tagLst>
</file>

<file path=ppt/tags/tag73.xml><?xml version="1.0" encoding="utf-8"?>
<p:tagLst xmlns:p="http://schemas.openxmlformats.org/presentationml/2006/main">
  <p:tag name="AS_UNIQUEID" val="2925"/>
</p:tagLst>
</file>

<file path=ppt/tags/tag74.xml><?xml version="1.0" encoding="utf-8"?>
<p:tagLst xmlns:p="http://schemas.openxmlformats.org/presentationml/2006/main">
  <p:tag name="AS_UNIQUEID" val="2926"/>
</p:tagLst>
</file>

<file path=ppt/tags/tag75.xml><?xml version="1.0" encoding="utf-8"?>
<p:tagLst xmlns:p="http://schemas.openxmlformats.org/presentationml/2006/main">
  <p:tag name="AS_UNIQUEID" val="2927"/>
</p:tagLst>
</file>

<file path=ppt/tags/tag76.xml><?xml version="1.0" encoding="utf-8"?>
<p:tagLst xmlns:p="http://schemas.openxmlformats.org/presentationml/2006/main">
  <p:tag name="AS_UNIQUEID" val="2477"/>
</p:tagLst>
</file>

<file path=ppt/tags/tag77.xml><?xml version="1.0" encoding="utf-8"?>
<p:tagLst xmlns:p="http://schemas.openxmlformats.org/presentationml/2006/main">
  <p:tag name="AS_UNIQUEID" val="2478"/>
</p:tagLst>
</file>

<file path=ppt/tags/tag78.xml><?xml version="1.0" encoding="utf-8"?>
<p:tagLst xmlns:p="http://schemas.openxmlformats.org/presentationml/2006/main">
  <p:tag name="AS_UNIQUEID" val="2479"/>
</p:tagLst>
</file>

<file path=ppt/tags/tag79.xml><?xml version="1.0" encoding="utf-8"?>
<p:tagLst xmlns:p="http://schemas.openxmlformats.org/presentationml/2006/main">
  <p:tag name="AS_UNIQUEID" val="2480"/>
</p:tagLst>
</file>

<file path=ppt/tags/tag80.xml><?xml version="1.0" encoding="utf-8"?>
<p:tagLst xmlns:p="http://schemas.openxmlformats.org/presentationml/2006/main">
  <p:tag name="AS_UNIQUEID" val="2481"/>
</p:tagLst>
</file>

<file path=ppt/tags/tag81.xml><?xml version="1.0" encoding="utf-8"?>
<p:tagLst xmlns:p="http://schemas.openxmlformats.org/presentationml/2006/main">
  <p:tag name="AS_UNIQUEID" val="2482"/>
</p:tagLst>
</file>

<file path=ppt/tags/tag82.xml><?xml version="1.0" encoding="utf-8"?>
<p:tagLst xmlns:p="http://schemas.openxmlformats.org/presentationml/2006/main">
  <p:tag name="AS_UNIQUEID" val="2483"/>
</p:tagLst>
</file>

<file path=ppt/tags/tag83.xml><?xml version="1.0" encoding="utf-8"?>
<p:tagLst xmlns:p="http://schemas.openxmlformats.org/presentationml/2006/main">
  <p:tag name="AS_UNIQUEID" val="2484"/>
</p:tagLst>
</file>

<file path=ppt/tags/tag84.xml><?xml version="1.0" encoding="utf-8"?>
<p:tagLst xmlns:p="http://schemas.openxmlformats.org/presentationml/2006/main">
  <p:tag name="AS_UNIQUEID" val="2485"/>
</p:tagLst>
</file>

<file path=ppt/tags/tag85.xml><?xml version="1.0" encoding="utf-8"?>
<p:tagLst xmlns:p="http://schemas.openxmlformats.org/presentationml/2006/main">
  <p:tag name="AS_UNIQUEID" val="2486"/>
</p:tagLst>
</file>

<file path=ppt/tags/tag86.xml><?xml version="1.0" encoding="utf-8"?>
<p:tagLst xmlns:p="http://schemas.openxmlformats.org/presentationml/2006/main">
  <p:tag name="AS_UNIQUEID" val="2487"/>
</p:tagLst>
</file>

<file path=ppt/tags/tag87.xml><?xml version="1.0" encoding="utf-8"?>
<p:tagLst xmlns:p="http://schemas.openxmlformats.org/presentationml/2006/main">
  <p:tag name="AS_UNIQUEID" val="2488"/>
</p:tagLst>
</file>

<file path=ppt/tags/tag88.xml><?xml version="1.0" encoding="utf-8"?>
<p:tagLst xmlns:p="http://schemas.openxmlformats.org/presentationml/2006/main">
  <p:tag name="AS_UNIQUEID" val="2489"/>
</p:tagLst>
</file>

<file path=ppt/tags/tag89.xml><?xml version="1.0" encoding="utf-8"?>
<p:tagLst xmlns:p="http://schemas.openxmlformats.org/presentationml/2006/main">
  <p:tag name="AS_UNIQUEID" val="2490"/>
</p:tagLst>
</file>

<file path=ppt/tags/tag90.xml><?xml version="1.0" encoding="utf-8"?>
<p:tagLst xmlns:p="http://schemas.openxmlformats.org/presentationml/2006/main">
  <p:tag name="AS_UNIQUEID" val="2491"/>
</p:tagLst>
</file>

<file path=ppt/tags/tag91.xml><?xml version="1.0" encoding="utf-8"?>
<p:tagLst xmlns:p="http://schemas.openxmlformats.org/presentationml/2006/main">
  <p:tag name="AS_UNIQUEID" val="2492"/>
</p:tagLst>
</file>

<file path=ppt/tags/tag92.xml><?xml version="1.0" encoding="utf-8"?>
<p:tagLst xmlns:p="http://schemas.openxmlformats.org/presentationml/2006/main">
  <p:tag name="AS_UNIQUEID" val="2493"/>
</p:tagLst>
</file>

<file path=ppt/tags/tag93.xml><?xml version="1.0" encoding="utf-8"?>
<p:tagLst xmlns:p="http://schemas.openxmlformats.org/presentationml/2006/main">
  <p:tag name="AS_UNIQUEID" val="2494"/>
</p:tagLst>
</file>

<file path=ppt/tags/tag94.xml><?xml version="1.0" encoding="utf-8"?>
<p:tagLst xmlns:p="http://schemas.openxmlformats.org/presentationml/2006/main">
  <p:tag name="AS_UNIQUEID" val="2495"/>
</p:tagLst>
</file>

<file path=ppt/tags/tag95.xml><?xml version="1.0" encoding="utf-8"?>
<p:tagLst xmlns:p="http://schemas.openxmlformats.org/presentationml/2006/main">
  <p:tag name="AS_UNIQUEID" val="2496"/>
</p:tagLst>
</file>

<file path=ppt/tags/tag96.xml><?xml version="1.0" encoding="utf-8"?>
<p:tagLst xmlns:p="http://schemas.openxmlformats.org/presentationml/2006/main">
  <p:tag name="AS_UNIQUEID" val="2497"/>
</p:tagLst>
</file>

<file path=ppt/tags/tag97.xml><?xml version="1.0" encoding="utf-8"?>
<p:tagLst xmlns:p="http://schemas.openxmlformats.org/presentationml/2006/main">
  <p:tag name="AS_UNIQUEID" val="2498"/>
</p:tagLst>
</file>

<file path=ppt/tags/tag98.xml><?xml version="1.0" encoding="utf-8"?>
<p:tagLst xmlns:p="http://schemas.openxmlformats.org/presentationml/2006/main">
  <p:tag name="AS_UNIQUEID" val="2499"/>
</p:tagLst>
</file>

<file path=ppt/tags/tag99.xml><?xml version="1.0" encoding="utf-8"?>
<p:tagLst xmlns:p="http://schemas.openxmlformats.org/presentationml/2006/main">
  <p:tag name="AS_UNIQUEID" val="2500"/>
</p:tagLst>
</file>

<file path=ppt/tags/tag100.xml><?xml version="1.0" encoding="utf-8"?>
<p:tagLst xmlns:p="http://schemas.openxmlformats.org/presentationml/2006/main">
  <p:tag name="AS_UNIQUEID" val="2501"/>
</p:tagLst>
</file>

<file path=ppt/tags/tag101.xml><?xml version="1.0" encoding="utf-8"?>
<p:tagLst xmlns:p="http://schemas.openxmlformats.org/presentationml/2006/main">
  <p:tag name="AS_UNIQUEID" val="2502"/>
</p:tagLst>
</file>

<file path=ppt/tags/tag102.xml><?xml version="1.0" encoding="utf-8"?>
<p:tagLst xmlns:p="http://schemas.openxmlformats.org/presentationml/2006/main">
  <p:tag name="AS_UNIQUEID" val="2503"/>
</p:tagLst>
</file>

<file path=ppt/tags/tag103.xml><?xml version="1.0" encoding="utf-8"?>
<p:tagLst xmlns:p="http://schemas.openxmlformats.org/presentationml/2006/main">
  <p:tag name="AS_UNIQUEID" val="2504"/>
</p:tagLst>
</file>

<file path=ppt/tags/tag104.xml><?xml version="1.0" encoding="utf-8"?>
<p:tagLst xmlns:p="http://schemas.openxmlformats.org/presentationml/2006/main">
  <p:tag name="AS_UNIQUEID" val="2505"/>
</p:tagLst>
</file>

<file path=ppt/tags/tag105.xml><?xml version="1.0" encoding="utf-8"?>
<p:tagLst xmlns:p="http://schemas.openxmlformats.org/presentationml/2006/main">
  <p:tag name="AS_UNIQUEID" val="2506"/>
</p:tagLst>
</file>

<file path=ppt/tags/tag106.xml><?xml version="1.0" encoding="utf-8"?>
<p:tagLst xmlns:p="http://schemas.openxmlformats.org/presentationml/2006/main">
  <p:tag name="AS_UNIQUEID" val="2507"/>
</p:tagLst>
</file>

<file path=ppt/tags/tag107.xml><?xml version="1.0" encoding="utf-8"?>
<p:tagLst xmlns:p="http://schemas.openxmlformats.org/presentationml/2006/main">
  <p:tag name="AS_UNIQUEID" val="2508"/>
</p:tagLst>
</file>

<file path=ppt/tags/tag108.xml><?xml version="1.0" encoding="utf-8"?>
<p:tagLst xmlns:p="http://schemas.openxmlformats.org/presentationml/2006/main">
  <p:tag name="AS_UNIQUEID" val="2509"/>
</p:tagLst>
</file>

<file path=ppt/tags/tag109.xml><?xml version="1.0" encoding="utf-8"?>
<p:tagLst xmlns:p="http://schemas.openxmlformats.org/presentationml/2006/main">
  <p:tag name="AS_UNIQUEID" val="2510"/>
</p:tagLst>
</file>

<file path=ppt/tags/tag110.xml><?xml version="1.0" encoding="utf-8"?>
<p:tagLst xmlns:p="http://schemas.openxmlformats.org/presentationml/2006/main">
  <p:tag name="AS_UNIQUEID" val="2511"/>
</p:tagLst>
</file>

<file path=ppt/tags/tag111.xml><?xml version="1.0" encoding="utf-8"?>
<p:tagLst xmlns:p="http://schemas.openxmlformats.org/presentationml/2006/main">
  <p:tag name="AS_UNIQUEID" val="2512"/>
</p:tagLst>
</file>

<file path=ppt/tags/tag112.xml><?xml version="1.0" encoding="utf-8"?>
<p:tagLst xmlns:p="http://schemas.openxmlformats.org/presentationml/2006/main">
  <p:tag name="AS_UNIQUEID" val="2513"/>
</p:tagLst>
</file>

<file path=ppt/tags/tag113.xml><?xml version="1.0" encoding="utf-8"?>
<p:tagLst xmlns:p="http://schemas.openxmlformats.org/presentationml/2006/main">
  <p:tag name="AS_UNIQUEID" val="2514"/>
</p:tagLst>
</file>

<file path=ppt/tags/tag114.xml><?xml version="1.0" encoding="utf-8"?>
<p:tagLst xmlns:p="http://schemas.openxmlformats.org/presentationml/2006/main">
  <p:tag name="AS_UNIQUEID" val="2515"/>
</p:tagLst>
</file>

<file path=ppt/tags/tag115.xml><?xml version="1.0" encoding="utf-8"?>
<p:tagLst xmlns:p="http://schemas.openxmlformats.org/presentationml/2006/main">
  <p:tag name="AS_UNIQUEID" val="2516"/>
</p:tagLst>
</file>

<file path=ppt/tags/tag116.xml><?xml version="1.0" encoding="utf-8"?>
<p:tagLst xmlns:p="http://schemas.openxmlformats.org/presentationml/2006/main">
  <p:tag name="AS_UNIQUEID" val="2517"/>
</p:tagLst>
</file>

<file path=ppt/tags/tag117.xml><?xml version="1.0" encoding="utf-8"?>
<p:tagLst xmlns:p="http://schemas.openxmlformats.org/presentationml/2006/main">
  <p:tag name="AS_UNIQUEID" val="2518"/>
</p:tagLst>
</file>

<file path=ppt/tags/tag118.xml><?xml version="1.0" encoding="utf-8"?>
<p:tagLst xmlns:p="http://schemas.openxmlformats.org/presentationml/2006/main">
  <p:tag name="AS_UNIQUEID" val="2519"/>
</p:tagLst>
</file>

<file path=ppt/tags/tag119.xml><?xml version="1.0" encoding="utf-8"?>
<p:tagLst xmlns:p="http://schemas.openxmlformats.org/presentationml/2006/main">
  <p:tag name="AS_UNIQUEID" val="2520"/>
</p:tagLst>
</file>

<file path=ppt/tags/tag120.xml><?xml version="1.0" encoding="utf-8"?>
<p:tagLst xmlns:p="http://schemas.openxmlformats.org/presentationml/2006/main">
  <p:tag name="AS_UNIQUEID" val="2521"/>
</p:tagLst>
</file>

<file path=ppt/tags/tag121.xml><?xml version="1.0" encoding="utf-8"?>
<p:tagLst xmlns:p="http://schemas.openxmlformats.org/presentationml/2006/main">
  <p:tag name="AS_UNIQUEID" val="2522"/>
</p:tagLst>
</file>

<file path=ppt/tags/tag122.xml><?xml version="1.0" encoding="utf-8"?>
<p:tagLst xmlns:p="http://schemas.openxmlformats.org/presentationml/2006/main">
  <p:tag name="AS_UNIQUEID" val="2523"/>
</p:tagLst>
</file>

<file path=ppt/tags/tag123.xml><?xml version="1.0" encoding="utf-8"?>
<p:tagLst xmlns:p="http://schemas.openxmlformats.org/presentationml/2006/main">
  <p:tag name="AS_UNIQUEID" val="2524"/>
</p:tagLst>
</file>

<file path=ppt/tags/tag124.xml><?xml version="1.0" encoding="utf-8"?>
<p:tagLst xmlns:p="http://schemas.openxmlformats.org/presentationml/2006/main">
  <p:tag name="AS_UNIQUEID" val="2553"/>
</p:tagLst>
</file>

<file path=ppt/tags/tag125.xml><?xml version="1.0" encoding="utf-8"?>
<p:tagLst xmlns:p="http://schemas.openxmlformats.org/presentationml/2006/main">
  <p:tag name="AS_UNIQUEID" val="9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6.xml><?xml version="1.0" encoding="utf-8"?>
<p:tagLst xmlns:p="http://schemas.openxmlformats.org/presentationml/2006/main">
  <p:tag name="AS_UNIQUEID" val="9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7.xml><?xml version="1.0" encoding="utf-8"?>
<p:tagLst xmlns:p="http://schemas.openxmlformats.org/presentationml/2006/main">
  <p:tag name="AS_UNIQUEID" val="9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8.xml><?xml version="1.0" encoding="utf-8"?>
<p:tagLst xmlns:p="http://schemas.openxmlformats.org/presentationml/2006/main">
  <p:tag name="AS_UNIQUEID" val="9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9.xml><?xml version="1.0" encoding="utf-8"?>
<p:tagLst xmlns:p="http://schemas.openxmlformats.org/presentationml/2006/main">
  <p:tag name="AS_UNIQUEID" val="9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0.xml><?xml version="1.0" encoding="utf-8"?>
<p:tagLst xmlns:p="http://schemas.openxmlformats.org/presentationml/2006/main">
  <p:tag name="AS_UNIQUEID" val="2554"/>
</p:tagLst>
</file>

<file path=ppt/tags/tag131.xml><?xml version="1.0" encoding="utf-8"?>
<p:tagLst xmlns:p="http://schemas.openxmlformats.org/presentationml/2006/main">
  <p:tag name="AS_UNIQUEID" val="9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2.xml><?xml version="1.0" encoding="utf-8"?>
<p:tagLst xmlns:p="http://schemas.openxmlformats.org/presentationml/2006/main">
  <p:tag name="AS_UNIQUEID" val="9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3.xml><?xml version="1.0" encoding="utf-8"?>
<p:tagLst xmlns:p="http://schemas.openxmlformats.org/presentationml/2006/main">
  <p:tag name="AS_UNIQUEID" val="9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4.xml><?xml version="1.0" encoding="utf-8"?>
<p:tagLst xmlns:p="http://schemas.openxmlformats.org/presentationml/2006/main">
  <p:tag name="AS_UNIQUEID" val="2555"/>
</p:tagLst>
</file>

<file path=ppt/tags/tag135.xml><?xml version="1.0" encoding="utf-8"?>
<p:tagLst xmlns:p="http://schemas.openxmlformats.org/presentationml/2006/main">
  <p:tag name="AS_UNIQUEID" val="941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6.xml><?xml version="1.0" encoding="utf-8"?>
<p:tagLst xmlns:p="http://schemas.openxmlformats.org/presentationml/2006/main">
  <p:tag name="AS_UNIQUEID" val="94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7.xml><?xml version="1.0" encoding="utf-8"?>
<p:tagLst xmlns:p="http://schemas.openxmlformats.org/presentationml/2006/main">
  <p:tag name="AS_UNIQUEID" val="94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8.xml><?xml version="1.0" encoding="utf-8"?>
<p:tagLst xmlns:p="http://schemas.openxmlformats.org/presentationml/2006/main">
  <p:tag name="AS_UNIQUEID" val="944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9.xml><?xml version="1.0" encoding="utf-8"?>
<p:tagLst xmlns:p="http://schemas.openxmlformats.org/presentationml/2006/main">
  <p:tag name="AS_UNIQUEID" val="945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40.xml><?xml version="1.0" encoding="utf-8"?>
<p:tagLst xmlns:p="http://schemas.openxmlformats.org/presentationml/2006/main">
  <p:tag name="AS_UNIQUEID" val="946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41.xml><?xml version="1.0" encoding="utf-8"?>
<p:tagLst xmlns:p="http://schemas.openxmlformats.org/presentationml/2006/main">
  <p:tag name="AS_UNIQUEID" val="2556"/>
</p:tagLst>
</file>

<file path=ppt/tags/tag142.xml><?xml version="1.0" encoding="utf-8"?>
<p:tagLst xmlns:p="http://schemas.openxmlformats.org/presentationml/2006/main">
  <p:tag name="AS_UNIQUEID" val="948"/>
</p:tagLst>
</file>

<file path=ppt/tags/tag143.xml><?xml version="1.0" encoding="utf-8"?>
<p:tagLst xmlns:p="http://schemas.openxmlformats.org/presentationml/2006/main">
  <p:tag name="AS_UNIQUEID" val="949"/>
</p:tagLst>
</file>

<file path=ppt/tags/tag144.xml><?xml version="1.0" encoding="utf-8"?>
<p:tagLst xmlns:p="http://schemas.openxmlformats.org/presentationml/2006/main">
  <p:tag name="AS_UNIQUEID" val="950"/>
</p:tagLst>
</file>

<file path=ppt/tags/tag145.xml><?xml version="1.0" encoding="utf-8"?>
<p:tagLst xmlns:p="http://schemas.openxmlformats.org/presentationml/2006/main">
  <p:tag name="AS_UNIQUEID" val="951"/>
</p:tagLst>
</file>

<file path=ppt/tags/tag146.xml><?xml version="1.0" encoding="utf-8"?>
<p:tagLst xmlns:p="http://schemas.openxmlformats.org/presentationml/2006/main">
  <p:tag name="AS_UNIQUEID" val="2557"/>
</p:tagLst>
</file>

<file path=ppt/tags/tag147.xml><?xml version="1.0" encoding="utf-8"?>
<p:tagLst xmlns:p="http://schemas.openxmlformats.org/presentationml/2006/main">
  <p:tag name="AS_UNIQUEID" val="953"/>
</p:tagLst>
</file>

<file path=ppt/tags/tag148.xml><?xml version="1.0" encoding="utf-8"?>
<p:tagLst xmlns:p="http://schemas.openxmlformats.org/presentationml/2006/main">
  <p:tag name="AS_UNIQUEID" val="954"/>
</p:tagLst>
</file>

<file path=ppt/tags/tag149.xml><?xml version="1.0" encoding="utf-8"?>
<p:tagLst xmlns:p="http://schemas.openxmlformats.org/presentationml/2006/main">
  <p:tag name="AS_UNIQUEID" val="955"/>
</p:tagLst>
</file>

<file path=ppt/tags/tag150.xml><?xml version="1.0" encoding="utf-8"?>
<p:tagLst xmlns:p="http://schemas.openxmlformats.org/presentationml/2006/main">
  <p:tag name="AS_UNIQUEID" val="956"/>
</p:tagLst>
</file>

<file path=ppt/tags/tag151.xml><?xml version="1.0" encoding="utf-8"?>
<p:tagLst xmlns:p="http://schemas.openxmlformats.org/presentationml/2006/main">
  <p:tag name="AS_UNIQUEID" val="2558"/>
</p:tagLst>
</file>

<file path=ppt/tags/tag152.xml><?xml version="1.0" encoding="utf-8"?>
<p:tagLst xmlns:p="http://schemas.openxmlformats.org/presentationml/2006/main">
  <p:tag name="AS_UNIQUEID" val="958"/>
</p:tagLst>
</file>

<file path=ppt/tags/tag153.xml><?xml version="1.0" encoding="utf-8"?>
<p:tagLst xmlns:p="http://schemas.openxmlformats.org/presentationml/2006/main">
  <p:tag name="AS_UNIQUEID" val="959"/>
</p:tagLst>
</file>

<file path=ppt/tags/tag154.xml><?xml version="1.0" encoding="utf-8"?>
<p:tagLst xmlns:p="http://schemas.openxmlformats.org/presentationml/2006/main">
  <p:tag name="AS_UNIQUEID" val="960"/>
</p:tagLst>
</file>

<file path=ppt/tags/tag155.xml><?xml version="1.0" encoding="utf-8"?>
<p:tagLst xmlns:p="http://schemas.openxmlformats.org/presentationml/2006/main">
  <p:tag name="AS_UNIQUEID" val="961"/>
</p:tagLst>
</file>

<file path=ppt/tags/tag156.xml><?xml version="1.0" encoding="utf-8"?>
<p:tagLst xmlns:p="http://schemas.openxmlformats.org/presentationml/2006/main">
  <p:tag name="AS_UNIQUEID" val="2559"/>
</p:tagLst>
</file>

<file path=ppt/tags/tag157.xml><?xml version="1.0" encoding="utf-8"?>
<p:tagLst xmlns:p="http://schemas.openxmlformats.org/presentationml/2006/main">
  <p:tag name="AS_UNIQUEID" val="963"/>
</p:tagLst>
</file>

<file path=ppt/tags/tag158.xml><?xml version="1.0" encoding="utf-8"?>
<p:tagLst xmlns:p="http://schemas.openxmlformats.org/presentationml/2006/main">
  <p:tag name="AS_UNIQUEID" val="964"/>
</p:tagLst>
</file>

<file path=ppt/tags/tag159.xml><?xml version="1.0" encoding="utf-8"?>
<p:tagLst xmlns:p="http://schemas.openxmlformats.org/presentationml/2006/main">
  <p:tag name="AS_UNIQUEID" val="965"/>
</p:tagLst>
</file>

<file path=ppt/tags/tag160.xml><?xml version="1.0" encoding="utf-8"?>
<p:tagLst xmlns:p="http://schemas.openxmlformats.org/presentationml/2006/main">
  <p:tag name="AS_UNIQUEID" val="966"/>
</p:tagLst>
</file>

<file path=ppt/tags/tag161.xml><?xml version="1.0" encoding="utf-8"?>
<p:tagLst xmlns:p="http://schemas.openxmlformats.org/presentationml/2006/main">
  <p:tag name="AS_UNIQUEID" val="2560"/>
</p:tagLst>
</file>

<file path=ppt/tags/tag162.xml><?xml version="1.0" encoding="utf-8"?>
<p:tagLst xmlns:p="http://schemas.openxmlformats.org/presentationml/2006/main">
  <p:tag name="AS_UNIQUEID" val="1685"/>
</p:tagLst>
</file>

<file path=ppt/tags/tag163.xml><?xml version="1.0" encoding="utf-8"?>
<p:tagLst xmlns:p="http://schemas.openxmlformats.org/presentationml/2006/main">
  <p:tag name="AS_UNIQUEID" val="1688"/>
</p:tagLst>
</file>

<file path=ppt/tags/tag164.xml><?xml version="1.0" encoding="utf-8"?>
<p:tagLst xmlns:p="http://schemas.openxmlformats.org/presentationml/2006/main">
  <p:tag name="AS_UNIQUEID" val="1689"/>
</p:tagLst>
</file>

<file path=ppt/tags/tag165.xml><?xml version="1.0" encoding="utf-8"?>
<p:tagLst xmlns:p="http://schemas.openxmlformats.org/presentationml/2006/main">
  <p:tag name="AS_UNIQUEID" val="1690"/>
</p:tagLst>
</file>

<file path=ppt/tags/tag166.xml><?xml version="1.0" encoding="utf-8"?>
<p:tagLst xmlns:p="http://schemas.openxmlformats.org/presentationml/2006/main">
  <p:tag name="AS_UNIQUEID" val="1691"/>
</p:tagLst>
</file>

<file path=ppt/tags/tag167.xml><?xml version="1.0" encoding="utf-8"?>
<p:tagLst xmlns:p="http://schemas.openxmlformats.org/presentationml/2006/main">
  <p:tag name="AS_UNIQUEID" val="2561"/>
</p:tagLst>
</file>

<file path=ppt/tags/tag168.xml><?xml version="1.0" encoding="utf-8"?>
<p:tagLst xmlns:p="http://schemas.openxmlformats.org/presentationml/2006/main">
  <p:tag name="AS_UNIQUEID" val="445"/>
</p:tagLst>
</file>

<file path=ppt/tags/tag169.xml><?xml version="1.0" encoding="utf-8"?>
<p:tagLst xmlns:p="http://schemas.openxmlformats.org/presentationml/2006/main">
  <p:tag name="AS_UNIQUEID" val="399"/>
</p:tagLst>
</file>

<file path=ppt/tags/tag170.xml><?xml version="1.0" encoding="utf-8"?>
<p:tagLst xmlns:p="http://schemas.openxmlformats.org/presentationml/2006/main">
  <p:tag name="AS_UNIQUEID" val="446"/>
</p:tagLst>
</file>

<file path=ppt/tags/tag171.xml><?xml version="1.0" encoding="utf-8"?>
<p:tagLst xmlns:p="http://schemas.openxmlformats.org/presentationml/2006/main">
  <p:tag name="AS_UNIQUEID" val="447"/>
</p:tagLst>
</file>

<file path=ppt/tags/tag172.xml><?xml version="1.0" encoding="utf-8"?>
<p:tagLst xmlns:p="http://schemas.openxmlformats.org/presentationml/2006/main">
  <p:tag name="AS_UNIQUEID" val="448"/>
</p:tagLst>
</file>

<file path=ppt/tags/tag173.xml><?xml version="1.0" encoding="utf-8"?>
<p:tagLst xmlns:p="http://schemas.openxmlformats.org/presentationml/2006/main">
  <p:tag name="AS_UNIQUEID" val="449"/>
</p:tagLst>
</file>

<file path=ppt/tags/tag174.xml><?xml version="1.0" encoding="utf-8"?>
<p:tagLst xmlns:p="http://schemas.openxmlformats.org/presentationml/2006/main">
  <p:tag name="AS_UNIQUEID" val="449"/>
</p:tagLst>
</file>

<file path=ppt/tags/tag175.xml><?xml version="1.0" encoding="utf-8"?>
<p:tagLst xmlns:p="http://schemas.openxmlformats.org/presentationml/2006/main">
  <p:tag name="AS_UNIQUEID" val="2189"/>
</p:tagLst>
</file>

<file path=ppt/tags/tag176.xml><?xml version="1.0" encoding="utf-8"?>
<p:tagLst xmlns:p="http://schemas.openxmlformats.org/presentationml/2006/main">
  <p:tag name="AS_UNIQUEID" val="2190"/>
</p:tagLst>
</file>

<file path=ppt/tags/tag177.xml><?xml version="1.0" encoding="utf-8"?>
<p:tagLst xmlns:p="http://schemas.openxmlformats.org/presentationml/2006/main">
  <p:tag name="AS_UNIQUEID" val="2191"/>
</p:tagLst>
</file>

<file path=ppt/tags/tag178.xml><?xml version="1.0" encoding="utf-8"?>
<p:tagLst xmlns:p="http://schemas.openxmlformats.org/presentationml/2006/main">
  <p:tag name="AS_UNIQUEID" val="2192"/>
</p:tagLst>
</file>

<file path=ppt/tags/tag179.xml><?xml version="1.0" encoding="utf-8"?>
<p:tagLst xmlns:p="http://schemas.openxmlformats.org/presentationml/2006/main">
  <p:tag name="AS_UNIQUEID" val="2193"/>
</p:tagLst>
</file>

<file path=ppt/tags/tag180.xml><?xml version="1.0" encoding="utf-8"?>
<p:tagLst xmlns:p="http://schemas.openxmlformats.org/presentationml/2006/main">
  <p:tag name="AS_UNIQUEID" val="2194"/>
</p:tagLst>
</file>

<file path=ppt/tags/tag181.xml><?xml version="1.0" encoding="utf-8"?>
<p:tagLst xmlns:p="http://schemas.openxmlformats.org/presentationml/2006/main">
  <p:tag name="AS_UNIQUEID" val="2195"/>
</p:tagLst>
</file>

<file path=ppt/tags/tag182.xml><?xml version="1.0" encoding="utf-8"?>
<p:tagLst xmlns:p="http://schemas.openxmlformats.org/presentationml/2006/main">
  <p:tag name="AS_UNIQUEID" val="2196"/>
</p:tagLst>
</file>

<file path=ppt/tags/tag183.xml><?xml version="1.0" encoding="utf-8"?>
<p:tagLst xmlns:p="http://schemas.openxmlformats.org/presentationml/2006/main">
  <p:tag name="AS_UNIQUEID" val="2197"/>
</p:tagLst>
</file>

<file path=ppt/tags/tag184.xml><?xml version="1.0" encoding="utf-8"?>
<p:tagLst xmlns:p="http://schemas.openxmlformats.org/presentationml/2006/main">
  <p:tag name="AS_UNIQUEID" val="2198"/>
</p:tagLst>
</file>

<file path=ppt/tags/tag185.xml><?xml version="1.0" encoding="utf-8"?>
<p:tagLst xmlns:p="http://schemas.openxmlformats.org/presentationml/2006/main">
  <p:tag name="AS_UNIQUEID" val="2199"/>
</p:tagLst>
</file>

<file path=ppt/tags/tag186.xml><?xml version="1.0" encoding="utf-8"?>
<p:tagLst xmlns:p="http://schemas.openxmlformats.org/presentationml/2006/main">
  <p:tag name="AS_UNIQUEID" val="2200"/>
</p:tagLst>
</file>

<file path=ppt/tags/tag187.xml><?xml version="1.0" encoding="utf-8"?>
<p:tagLst xmlns:p="http://schemas.openxmlformats.org/presentationml/2006/main">
  <p:tag name="AS_UNIQUEID" val="2201"/>
</p:tagLst>
</file>

<file path=ppt/tags/tag188.xml><?xml version="1.0" encoding="utf-8"?>
<p:tagLst xmlns:p="http://schemas.openxmlformats.org/presentationml/2006/main">
  <p:tag name="AS_UNIQUEID" val="2202"/>
</p:tagLst>
</file>

<file path=ppt/tags/tag189.xml><?xml version="1.0" encoding="utf-8"?>
<p:tagLst xmlns:p="http://schemas.openxmlformats.org/presentationml/2006/main">
  <p:tag name="AS_UNIQUEID" val="2203"/>
</p:tagLst>
</file>

<file path=ppt/tags/tag190.xml><?xml version="1.0" encoding="utf-8"?>
<p:tagLst xmlns:p="http://schemas.openxmlformats.org/presentationml/2006/main">
  <p:tag name="AS_UNIQUEID" val="2204"/>
  <p:tag name="KSO_WM_BEAUTIFY_FLAG" val=""/>
</p:tagLst>
</file>

<file path=ppt/tags/tag191.xml><?xml version="1.0" encoding="utf-8"?>
<p:tagLst xmlns:p="http://schemas.openxmlformats.org/presentationml/2006/main">
  <p:tag name="AS_UNIQUEID" val="2205"/>
  <p:tag name="KSO_WM_BEAUTIFY_FLAG" val=""/>
</p:tagLst>
</file>

<file path=ppt/tags/tag192.xml><?xml version="1.0" encoding="utf-8"?>
<p:tagLst xmlns:p="http://schemas.openxmlformats.org/presentationml/2006/main">
  <p:tag name="AS_UNIQUEID" val="2562"/>
</p:tagLst>
</file>

<file path=ppt/tags/tag193.xml><?xml version="1.0" encoding="utf-8"?>
<p:tagLst xmlns:p="http://schemas.openxmlformats.org/presentationml/2006/main">
  <p:tag name="AS_UNIQUEID" val="968"/>
  <p:tag name="KSO_WM_BEAUTIFY_FLAG" val="#wm#"/>
  <p:tag name="KSO_WM_TAG_VERSION" val="1.0"/>
  <p:tag name="KSO_WM_TEMPLATE_CATEGORY" val="custom"/>
  <p:tag name="KSO_WM_TEMPLATE_INDEX" val="2020432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4.xml><?xml version="1.0" encoding="utf-8"?>
<p:tagLst xmlns:p="http://schemas.openxmlformats.org/presentationml/2006/main">
  <p:tag name="AS_UNIQUEID" val="969"/>
  <p:tag name="KSO_WM_BEAUTIFY_FLAG" val="#wm#"/>
  <p:tag name="KSO_WM_TAG_VERSION" val="1.0"/>
  <p:tag name="KSO_WM_TEMPLATE_CATEGORY" val="custom"/>
  <p:tag name="KSO_WM_TEMPLATE_INDEX" val="2020432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5.xml><?xml version="1.0" encoding="utf-8"?>
<p:tagLst xmlns:p="http://schemas.openxmlformats.org/presentationml/2006/main">
  <p:tag name="AS_UNIQUEID" val="9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6.xml><?xml version="1.0" encoding="utf-8"?>
<p:tagLst xmlns:p="http://schemas.openxmlformats.org/presentationml/2006/main">
  <p:tag name="AS_UNIQUEID" val="9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7.xml><?xml version="1.0" encoding="utf-8"?>
<p:tagLst xmlns:p="http://schemas.openxmlformats.org/presentationml/2006/main">
  <p:tag name="AS_UNIQUEID" val="9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8.xml><?xml version="1.0" encoding="utf-8"?>
<p:tagLst xmlns:p="http://schemas.openxmlformats.org/presentationml/2006/main">
  <p:tag name="AS_UNIQUEID" val="973"/>
  <p:tag name="KSO_WM_BEAUTIFY_FLAG" val="#wm#"/>
  <p:tag name="KSO_WM_TAG_VERSION" val="1.0"/>
  <p:tag name="KSO_WM_TEMPLATE_CATEGORY" val="custom"/>
  <p:tag name="KSO_WM_TEMPLATE_COLOR_TYPE" val="1"/>
  <p:tag name="KSO_WM_TEMPLATE_INDEX" val="20204326"/>
  <p:tag name="KSO_WM_TEMPLATE_MASTER_THUMB_INDEX" val="12"/>
  <p:tag name="KSO_WM_TEMPLATE_MASTER_TYPE" val="1"/>
  <p:tag name="KSO_WM_TEMPLATE_SUBCATEGORY" val="0"/>
  <p:tag name="KSO_WM_TEMPLATE_THUMBS_INDEX" val="1、4、7、12、16、17、21、22、23、24、27、31、36、39"/>
</p:tagLst>
</file>

<file path=ppt/tags/tag199.xml><?xml version="1.0" encoding="utf-8"?>
<p:tagLst xmlns:p="http://schemas.openxmlformats.org/presentationml/2006/main">
  <p:tag name="AS_UNIQUEID" val="974"/>
</p:tagLst>
</file>

<file path=ppt/tags/tag200.xml><?xml version="1.0" encoding="utf-8"?>
<p:tagLst xmlns:p="http://schemas.openxmlformats.org/presentationml/2006/main">
  <p:tag name="AS_UNIQUEID" val="1693"/>
</p:tagLst>
</file>

<file path=ppt/tags/tag201.xml><?xml version="1.0" encoding="utf-8"?>
<p:tagLst xmlns:p="http://schemas.openxmlformats.org/presentationml/2006/main">
  <p:tag name="AS_UNIQUEID" val="2207"/>
</p:tagLst>
</file>

<file path=ppt/tags/tag202.xml><?xml version="1.0" encoding="utf-8"?>
<p:tagLst xmlns:p="http://schemas.openxmlformats.org/presentationml/2006/main">
  <p:tag name="AS_UNIQUEID" val="2208"/>
</p:tagLst>
</file>

<file path=ppt/tags/tag203.xml><?xml version="1.0" encoding="utf-8"?>
<p:tagLst xmlns:p="http://schemas.openxmlformats.org/presentationml/2006/main">
  <p:tag name="AS_UNIQUEID" val="2525"/>
</p:tagLst>
</file>

<file path=ppt/tags/tag204.xml><?xml version="1.0" encoding="utf-8"?>
<p:tagLst xmlns:p="http://schemas.openxmlformats.org/presentationml/2006/main">
  <p:tag name="AS_UNIQUEID" val="2526"/>
</p:tagLst>
</file>

<file path=ppt/tags/tag205.xml><?xml version="1.0" encoding="utf-8"?>
<p:tagLst xmlns:p="http://schemas.openxmlformats.org/presentationml/2006/main">
  <p:tag name="AS_UNIQUEID" val="2527"/>
</p:tagLst>
</file>

<file path=ppt/tags/tag206.xml><?xml version="1.0" encoding="utf-8"?>
<p:tagLst xmlns:p="http://schemas.openxmlformats.org/presentationml/2006/main">
  <p:tag name="AS_UNIQUEID" val="2528"/>
</p:tagLst>
</file>

<file path=ppt/tags/tag207.xml><?xml version="1.0" encoding="utf-8"?>
<p:tagLst xmlns:p="http://schemas.openxmlformats.org/presentationml/2006/main">
  <p:tag name="AS_UNIQUEID" val="2529"/>
</p:tagLst>
</file>

<file path=ppt/tags/tag208.xml><?xml version="1.0" encoding="utf-8"?>
<p:tagLst xmlns:p="http://schemas.openxmlformats.org/presentationml/2006/main">
  <p:tag name="AS_UNIQUEID" val="2530"/>
</p:tagLst>
</file>

<file path=ppt/tags/tag209.xml><?xml version="1.0" encoding="utf-8"?>
<p:tagLst xmlns:p="http://schemas.openxmlformats.org/presentationml/2006/main">
  <p:tag name="AS_UNIQUEID" val="2531"/>
</p:tagLst>
</file>

<file path=ppt/tags/tag210.xml><?xml version="1.0" encoding="utf-8"?>
<p:tagLst xmlns:p="http://schemas.openxmlformats.org/presentationml/2006/main">
  <p:tag name="AS_UNIQUEID" val="2532"/>
</p:tagLst>
</file>

<file path=ppt/tags/tag211.xml><?xml version="1.0" encoding="utf-8"?>
<p:tagLst xmlns:p="http://schemas.openxmlformats.org/presentationml/2006/main">
  <p:tag name="AS_UNIQUEID" val="2533"/>
</p:tagLst>
</file>

<file path=ppt/tags/tag212.xml><?xml version="1.0" encoding="utf-8"?>
<p:tagLst xmlns:p="http://schemas.openxmlformats.org/presentationml/2006/main">
  <p:tag name="AS_UNIQUEID" val="2534"/>
</p:tagLst>
</file>

<file path=ppt/tags/tag213.xml><?xml version="1.0" encoding="utf-8"?>
<p:tagLst xmlns:p="http://schemas.openxmlformats.org/presentationml/2006/main">
  <p:tag name="AS_UNIQUEID" val="2535"/>
</p:tagLst>
</file>

<file path=ppt/tags/tag214.xml><?xml version="1.0" encoding="utf-8"?>
<p:tagLst xmlns:p="http://schemas.openxmlformats.org/presentationml/2006/main">
  <p:tag name="AS_UNIQUEID" val="2536"/>
</p:tagLst>
</file>

<file path=ppt/tags/tag215.xml><?xml version="1.0" encoding="utf-8"?>
<p:tagLst xmlns:p="http://schemas.openxmlformats.org/presentationml/2006/main">
  <p:tag name="AS_UNIQUEID" val="2537"/>
</p:tagLst>
</file>

<file path=ppt/tags/tag216.xml><?xml version="1.0" encoding="utf-8"?>
<p:tagLst xmlns:p="http://schemas.openxmlformats.org/presentationml/2006/main">
  <p:tag name="AS_UNIQUEID" val="2538"/>
</p:tagLst>
</file>

<file path=ppt/tags/tag217.xml><?xml version="1.0" encoding="utf-8"?>
<p:tagLst xmlns:p="http://schemas.openxmlformats.org/presentationml/2006/main">
  <p:tag name="AS_UNIQUEID" val="2539"/>
</p:tagLst>
</file>

<file path=ppt/tags/tag218.xml><?xml version="1.0" encoding="utf-8"?>
<p:tagLst xmlns:p="http://schemas.openxmlformats.org/presentationml/2006/main">
  <p:tag name="AS_UNIQUEID" val="2540"/>
</p:tagLst>
</file>

<file path=ppt/tags/tag219.xml><?xml version="1.0" encoding="utf-8"?>
<p:tagLst xmlns:p="http://schemas.openxmlformats.org/presentationml/2006/main">
  <p:tag name="AS_UNIQUEID" val="2541"/>
</p:tagLst>
</file>

<file path=ppt/tags/tag220.xml><?xml version="1.0" encoding="utf-8"?>
<p:tagLst xmlns:p="http://schemas.openxmlformats.org/presentationml/2006/main">
  <p:tag name="AS_UNIQUEID" val="2542"/>
</p:tagLst>
</file>

<file path=ppt/tags/tag221.xml><?xml version="1.0" encoding="utf-8"?>
<p:tagLst xmlns:p="http://schemas.openxmlformats.org/presentationml/2006/main">
  <p:tag name="AS_UNIQUEID" val="2543"/>
</p:tagLst>
</file>

<file path=ppt/tags/tag222.xml><?xml version="1.0" encoding="utf-8"?>
<p:tagLst xmlns:p="http://schemas.openxmlformats.org/presentationml/2006/main">
  <p:tag name="AS_UNIQUEID" val="2544"/>
</p:tagLst>
</file>

<file path=ppt/tags/tag223.xml><?xml version="1.0" encoding="utf-8"?>
<p:tagLst xmlns:p="http://schemas.openxmlformats.org/presentationml/2006/main">
  <p:tag name="AS_UNIQUEID" val="2545"/>
</p:tagLst>
</file>

<file path=ppt/tags/tag224.xml><?xml version="1.0" encoding="utf-8"?>
<p:tagLst xmlns:p="http://schemas.openxmlformats.org/presentationml/2006/main">
  <p:tag name="AS_UNIQUEID" val="2546"/>
</p:tagLst>
</file>

<file path=ppt/tags/tag225.xml><?xml version="1.0" encoding="utf-8"?>
<p:tagLst xmlns:p="http://schemas.openxmlformats.org/presentationml/2006/main">
  <p:tag name="AS_UNIQUEID" val="2547"/>
</p:tagLst>
</file>

<file path=ppt/tags/tag226.xml><?xml version="1.0" encoding="utf-8"?>
<p:tagLst xmlns:p="http://schemas.openxmlformats.org/presentationml/2006/main">
  <p:tag name="AS_UNIQUEID" val="2548"/>
</p:tagLst>
</file>

<file path=ppt/tags/tag227.xml><?xml version="1.0" encoding="utf-8"?>
<p:tagLst xmlns:p="http://schemas.openxmlformats.org/presentationml/2006/main">
  <p:tag name="AS_UNIQUEID" val="2549"/>
</p:tagLst>
</file>

<file path=ppt/tags/tag228.xml><?xml version="1.0" encoding="utf-8"?>
<p:tagLst xmlns:p="http://schemas.openxmlformats.org/presentationml/2006/main">
  <p:tag name="AS_UNIQUEID" val="2550"/>
</p:tagLst>
</file>

<file path=ppt/tags/tag229.xml><?xml version="1.0" encoding="utf-8"?>
<p:tagLst xmlns:p="http://schemas.openxmlformats.org/presentationml/2006/main">
  <p:tag name="AS_UNIQUEID" val="2551"/>
</p:tagLst>
</file>

<file path=ppt/tags/tag230.xml><?xml version="1.0" encoding="utf-8"?>
<p:tagLst xmlns:p="http://schemas.openxmlformats.org/presentationml/2006/main">
  <p:tag name="AS_UNIQUEID" val="2552"/>
</p:tagLst>
</file>

<file path=ppt/tags/tag231.xml><?xml version="1.0" encoding="utf-8"?>
<p:tagLst xmlns:p="http://schemas.openxmlformats.org/presentationml/2006/main">
  <p:tag name="AS_UNIQUEID" val="2563"/>
</p:tagLst>
</file>

<file path=ppt/tags/tag232.xml><?xml version="1.0" encoding="utf-8"?>
<p:tagLst xmlns:p="http://schemas.openxmlformats.org/presentationml/2006/main">
  <p:tag name="AS_UNIQUEID" val="1789"/>
</p:tagLst>
</file>

<file path=ppt/tags/tag233.xml><?xml version="1.0" encoding="utf-8"?>
<p:tagLst xmlns:p="http://schemas.openxmlformats.org/presentationml/2006/main">
  <p:tag name="AS_UNIQUEID" val="2564"/>
</p:tagLst>
</file>

<file path=ppt/tags/tag234.xml><?xml version="1.0" encoding="utf-8"?>
<p:tagLst xmlns:p="http://schemas.openxmlformats.org/presentationml/2006/main">
  <p:tag name="AS_UNIQUEID" val="2565"/>
</p:tagLst>
</file>

<file path=ppt/tags/tag235.xml><?xml version="1.0" encoding="utf-8"?>
<p:tagLst xmlns:p="http://schemas.openxmlformats.org/presentationml/2006/main">
  <p:tag name="AS_UNIQUEID" val="2566"/>
</p:tagLst>
</file>

<file path=ppt/tags/tag236.xml><?xml version="1.0" encoding="utf-8"?>
<p:tagLst xmlns:p="http://schemas.openxmlformats.org/presentationml/2006/main">
  <p:tag name="AS_UNIQUEID" val="2567"/>
</p:tagLst>
</file>

<file path=ppt/tags/tag237.xml><?xml version="1.0" encoding="utf-8"?>
<p:tagLst xmlns:p="http://schemas.openxmlformats.org/presentationml/2006/main">
  <p:tag name="AS_UNIQUEID" val="2568"/>
</p:tagLst>
</file>

<file path=ppt/tags/tag238.xml><?xml version="1.0" encoding="utf-8"?>
<p:tagLst xmlns:p="http://schemas.openxmlformats.org/presentationml/2006/main">
  <p:tag name="AS_UNIQUEID" val="2569"/>
</p:tagLst>
</file>

<file path=ppt/tags/tag239.xml><?xml version="1.0" encoding="utf-8"?>
<p:tagLst xmlns:p="http://schemas.openxmlformats.org/presentationml/2006/main">
  <p:tag name="AS_UNIQUEID" val="2570"/>
</p:tagLst>
</file>

<file path=ppt/tags/tag240.xml><?xml version="1.0" encoding="utf-8"?>
<p:tagLst xmlns:p="http://schemas.openxmlformats.org/presentationml/2006/main">
  <p:tag name="AS_UNIQUEID" val="2571"/>
</p:tagLst>
</file>

<file path=ppt/tags/tag241.xml><?xml version="1.0" encoding="utf-8"?>
<p:tagLst xmlns:p="http://schemas.openxmlformats.org/presentationml/2006/main">
  <p:tag name="AS_UNIQUEID" val="2572"/>
</p:tagLst>
</file>

<file path=ppt/tags/tag242.xml><?xml version="1.0" encoding="utf-8"?>
<p:tagLst xmlns:p="http://schemas.openxmlformats.org/presentationml/2006/main">
  <p:tag name="AS_UNIQUEID" val="2573"/>
</p:tagLst>
</file>

<file path=ppt/tags/tag243.xml><?xml version="1.0" encoding="utf-8"?>
<p:tagLst xmlns:p="http://schemas.openxmlformats.org/presentationml/2006/main">
  <p:tag name="AS_UNIQUEID" val="2574"/>
</p:tagLst>
</file>

<file path=ppt/tags/tag244.xml><?xml version="1.0" encoding="utf-8"?>
<p:tagLst xmlns:p="http://schemas.openxmlformats.org/presentationml/2006/main">
  <p:tag name="AS_UNIQUEID" val="2575"/>
</p:tagLst>
</file>

<file path=ppt/tags/tag245.xml><?xml version="1.0" encoding="utf-8"?>
<p:tagLst xmlns:p="http://schemas.openxmlformats.org/presentationml/2006/main">
  <p:tag name="AS_UNIQUEID" val="2576"/>
</p:tagLst>
</file>

<file path=ppt/tags/tag246.xml><?xml version="1.0" encoding="utf-8"?>
<p:tagLst xmlns:p="http://schemas.openxmlformats.org/presentationml/2006/main">
  <p:tag name="AS_UNIQUEID" val="2577"/>
</p:tagLst>
</file>

<file path=ppt/tags/tag247.xml><?xml version="1.0" encoding="utf-8"?>
<p:tagLst xmlns:p="http://schemas.openxmlformats.org/presentationml/2006/main">
  <p:tag name="AS_UNIQUEID" val="2578"/>
</p:tagLst>
</file>

<file path=ppt/tags/tag248.xml><?xml version="1.0" encoding="utf-8"?>
<p:tagLst xmlns:p="http://schemas.openxmlformats.org/presentationml/2006/main">
  <p:tag name="AS_UNIQUEID" val="2579"/>
</p:tagLst>
</file>

<file path=ppt/tags/tag249.xml><?xml version="1.0" encoding="utf-8"?>
<p:tagLst xmlns:p="http://schemas.openxmlformats.org/presentationml/2006/main">
  <p:tag name="AS_UNIQUEID" val="2580"/>
</p:tagLst>
</file>

<file path=ppt/tags/tag250.xml><?xml version="1.0" encoding="utf-8"?>
<p:tagLst xmlns:p="http://schemas.openxmlformats.org/presentationml/2006/main">
  <p:tag name="AS_UNIQUEID" val="2581"/>
</p:tagLst>
</file>

<file path=ppt/tags/tag251.xml><?xml version="1.0" encoding="utf-8"?>
<p:tagLst xmlns:p="http://schemas.openxmlformats.org/presentationml/2006/main">
  <p:tag name="AS_UNIQUEID" val="2582"/>
</p:tagLst>
</file>

<file path=ppt/tags/tag252.xml><?xml version="1.0" encoding="utf-8"?>
<p:tagLst xmlns:p="http://schemas.openxmlformats.org/presentationml/2006/main">
  <p:tag name="AS_UNIQUEID" val="2583"/>
</p:tagLst>
</file>

<file path=ppt/tags/tag253.xml><?xml version="1.0" encoding="utf-8"?>
<p:tagLst xmlns:p="http://schemas.openxmlformats.org/presentationml/2006/main">
  <p:tag name="AS_UNIQUEID" val="2584"/>
</p:tagLst>
</file>

<file path=ppt/tags/tag254.xml><?xml version="1.0" encoding="utf-8"?>
<p:tagLst xmlns:p="http://schemas.openxmlformats.org/presentationml/2006/main">
  <p:tag name="AS_UNIQUEID" val="2585"/>
</p:tagLst>
</file>

<file path=ppt/tags/tag255.xml><?xml version="1.0" encoding="utf-8"?>
<p:tagLst xmlns:p="http://schemas.openxmlformats.org/presentationml/2006/main">
  <p:tag name="AS_UNIQUEID" val="2586"/>
</p:tagLst>
</file>

<file path=ppt/tags/tag256.xml><?xml version="1.0" encoding="utf-8"?>
<p:tagLst xmlns:p="http://schemas.openxmlformats.org/presentationml/2006/main">
  <p:tag name="AS_UNIQUEID" val="2587"/>
</p:tagLst>
</file>

<file path=ppt/tags/tag257.xml><?xml version="1.0" encoding="utf-8"?>
<p:tagLst xmlns:p="http://schemas.openxmlformats.org/presentationml/2006/main">
  <p:tag name="AS_UNIQUEID" val="2588"/>
</p:tagLst>
</file>

<file path=ppt/tags/tag258.xml><?xml version="1.0" encoding="utf-8"?>
<p:tagLst xmlns:p="http://schemas.openxmlformats.org/presentationml/2006/main">
  <p:tag name="AS_UNIQUEID" val="2589"/>
</p:tagLst>
</file>

<file path=ppt/tags/tag259.xml><?xml version="1.0" encoding="utf-8"?>
<p:tagLst xmlns:p="http://schemas.openxmlformats.org/presentationml/2006/main">
  <p:tag name="AS_UNIQUEID" val="2590"/>
</p:tagLst>
</file>

<file path=ppt/tags/tag260.xml><?xml version="1.0" encoding="utf-8"?>
<p:tagLst xmlns:p="http://schemas.openxmlformats.org/presentationml/2006/main">
  <p:tag name="AS_UNIQUEID" val="2591"/>
</p:tagLst>
</file>

<file path=ppt/tags/tag261.xml><?xml version="1.0" encoding="utf-8"?>
<p:tagLst xmlns:p="http://schemas.openxmlformats.org/presentationml/2006/main">
  <p:tag name="AS_UNIQUEID" val="2592"/>
</p:tagLst>
</file>

<file path=ppt/tags/tag262.xml><?xml version="1.0" encoding="utf-8"?>
<p:tagLst xmlns:p="http://schemas.openxmlformats.org/presentationml/2006/main">
  <p:tag name="AS_UNIQUEID" val="2593"/>
</p:tagLst>
</file>

<file path=ppt/tags/tag263.xml><?xml version="1.0" encoding="utf-8"?>
<p:tagLst xmlns:p="http://schemas.openxmlformats.org/presentationml/2006/main">
  <p:tag name="AS_UNIQUEID" val="2594"/>
</p:tagLst>
</file>

<file path=ppt/tags/tag264.xml><?xml version="1.0" encoding="utf-8"?>
<p:tagLst xmlns:p="http://schemas.openxmlformats.org/presentationml/2006/main">
  <p:tag name="AS_UNIQUEID" val="2595"/>
</p:tagLst>
</file>

<file path=ppt/tags/tag265.xml><?xml version="1.0" encoding="utf-8"?>
<p:tagLst xmlns:p="http://schemas.openxmlformats.org/presentationml/2006/main">
  <p:tag name="AS_UNIQUEID" val="2596"/>
</p:tagLst>
</file>

<file path=ppt/tags/tag266.xml><?xml version="1.0" encoding="utf-8"?>
<p:tagLst xmlns:p="http://schemas.openxmlformats.org/presentationml/2006/main">
  <p:tag name="AS_UNIQUEID" val="2597"/>
</p:tagLst>
</file>

<file path=ppt/tags/tag267.xml><?xml version="1.0" encoding="utf-8"?>
<p:tagLst xmlns:p="http://schemas.openxmlformats.org/presentationml/2006/main">
  <p:tag name="AS_UNIQUEID" val="2598"/>
</p:tagLst>
</file>

<file path=ppt/tags/tag268.xml><?xml version="1.0" encoding="utf-8"?>
<p:tagLst xmlns:p="http://schemas.openxmlformats.org/presentationml/2006/main">
  <p:tag name="AS_UNIQUEID" val="2599"/>
</p:tagLst>
</file>

<file path=ppt/tags/tag269.xml><?xml version="1.0" encoding="utf-8"?>
<p:tagLst xmlns:p="http://schemas.openxmlformats.org/presentationml/2006/main">
  <p:tag name="AS_UNIQUEID" val="2600"/>
</p:tagLst>
</file>

<file path=ppt/tags/tag270.xml><?xml version="1.0" encoding="utf-8"?>
<p:tagLst xmlns:p="http://schemas.openxmlformats.org/presentationml/2006/main">
  <p:tag name="AS_UNIQUEID" val="2601"/>
</p:tagLst>
</file>

<file path=ppt/tags/tag271.xml><?xml version="1.0" encoding="utf-8"?>
<p:tagLst xmlns:p="http://schemas.openxmlformats.org/presentationml/2006/main">
  <p:tag name="AS_UNIQUEID" val="2602"/>
</p:tagLst>
</file>

<file path=ppt/tags/tag272.xml><?xml version="1.0" encoding="utf-8"?>
<p:tagLst xmlns:p="http://schemas.openxmlformats.org/presentationml/2006/main">
  <p:tag name="AS_UNIQUEID" val="2603"/>
</p:tagLst>
</file>

<file path=ppt/tags/tag273.xml><?xml version="1.0" encoding="utf-8"?>
<p:tagLst xmlns:p="http://schemas.openxmlformats.org/presentationml/2006/main">
  <p:tag name="AS_UNIQUEID" val="2604"/>
</p:tagLst>
</file>

<file path=ppt/tags/tag274.xml><?xml version="1.0" encoding="utf-8"?>
<p:tagLst xmlns:p="http://schemas.openxmlformats.org/presentationml/2006/main">
  <p:tag name="AS_UNIQUEID" val="2605"/>
</p:tagLst>
</file>

<file path=ppt/tags/tag275.xml><?xml version="1.0" encoding="utf-8"?>
<p:tagLst xmlns:p="http://schemas.openxmlformats.org/presentationml/2006/main">
  <p:tag name="AS_UNIQUEID" val="2606"/>
</p:tagLst>
</file>

<file path=ppt/tags/tag276.xml><?xml version="1.0" encoding="utf-8"?>
<p:tagLst xmlns:p="http://schemas.openxmlformats.org/presentationml/2006/main">
  <p:tag name="AS_UNIQUEID" val="2607"/>
</p:tagLst>
</file>

<file path=ppt/tags/tag277.xml><?xml version="1.0" encoding="utf-8"?>
<p:tagLst xmlns:p="http://schemas.openxmlformats.org/presentationml/2006/main">
  <p:tag name="AS_UNIQUEID" val="2608"/>
</p:tagLst>
</file>

<file path=ppt/tags/tag278.xml><?xml version="1.0" encoding="utf-8"?>
<p:tagLst xmlns:p="http://schemas.openxmlformats.org/presentationml/2006/main">
  <p:tag name="AS_UNIQUEID" val="2609"/>
</p:tagLst>
</file>

<file path=ppt/tags/tag279.xml><?xml version="1.0" encoding="utf-8"?>
<p:tagLst xmlns:p="http://schemas.openxmlformats.org/presentationml/2006/main">
  <p:tag name="AS_UNIQUEID" val="2610"/>
</p:tagLst>
</file>

<file path=ppt/tags/tag280.xml><?xml version="1.0" encoding="utf-8"?>
<p:tagLst xmlns:p="http://schemas.openxmlformats.org/presentationml/2006/main">
  <p:tag name="AS_UNIQUEID" val="2611"/>
</p:tagLst>
</file>

<file path=ppt/tags/tag281.xml><?xml version="1.0" encoding="utf-8"?>
<p:tagLst xmlns:p="http://schemas.openxmlformats.org/presentationml/2006/main">
  <p:tag name="AS_UNIQUEID" val="2612"/>
</p:tagLst>
</file>

<file path=ppt/tags/tag282.xml><?xml version="1.0" encoding="utf-8"?>
<p:tagLst xmlns:p="http://schemas.openxmlformats.org/presentationml/2006/main">
  <p:tag name="AS_UNIQUEID" val="2613"/>
</p:tagLst>
</file>

<file path=ppt/tags/tag283.xml><?xml version="1.0" encoding="utf-8"?>
<p:tagLst xmlns:p="http://schemas.openxmlformats.org/presentationml/2006/main">
  <p:tag name="AS_UNIQUEID" val="2614"/>
</p:tagLst>
</file>

<file path=ppt/tags/tag284.xml><?xml version="1.0" encoding="utf-8"?>
<p:tagLst xmlns:p="http://schemas.openxmlformats.org/presentationml/2006/main">
  <p:tag name="AS_UNIQUEID" val="2615"/>
</p:tagLst>
</file>

<file path=ppt/tags/tag285.xml><?xml version="1.0" encoding="utf-8"?>
<p:tagLst xmlns:p="http://schemas.openxmlformats.org/presentationml/2006/main">
  <p:tag name="AS_UNIQUEID" val="2616"/>
</p:tagLst>
</file>

<file path=ppt/tags/tag286.xml><?xml version="1.0" encoding="utf-8"?>
<p:tagLst xmlns:p="http://schemas.openxmlformats.org/presentationml/2006/main">
  <p:tag name="AS_UNIQUEID" val="2617"/>
</p:tagLst>
</file>

<file path=ppt/tags/tag287.xml><?xml version="1.0" encoding="utf-8"?>
<p:tagLst xmlns:p="http://schemas.openxmlformats.org/presentationml/2006/main">
  <p:tag name="AS_UNIQUEID" val="2618"/>
</p:tagLst>
</file>

<file path=ppt/tags/tag288.xml><?xml version="1.0" encoding="utf-8"?>
<p:tagLst xmlns:p="http://schemas.openxmlformats.org/presentationml/2006/main">
  <p:tag name="AS_UNIQUEID" val="2619"/>
</p:tagLst>
</file>

<file path=ppt/tags/tag289.xml><?xml version="1.0" encoding="utf-8"?>
<p:tagLst xmlns:p="http://schemas.openxmlformats.org/presentationml/2006/main">
  <p:tag name="AS_UNIQUEID" val="2620"/>
</p:tagLst>
</file>

<file path=ppt/tags/tag290.xml><?xml version="1.0" encoding="utf-8"?>
<p:tagLst xmlns:p="http://schemas.openxmlformats.org/presentationml/2006/main">
  <p:tag name="AS_UNIQUEID" val="2621"/>
</p:tagLst>
</file>

<file path=ppt/tags/tag291.xml><?xml version="1.0" encoding="utf-8"?>
<p:tagLst xmlns:p="http://schemas.openxmlformats.org/presentationml/2006/main">
  <p:tag name="AS_UNIQUEID" val="2622"/>
</p:tagLst>
</file>

<file path=ppt/tags/tag292.xml><?xml version="1.0" encoding="utf-8"?>
<p:tagLst xmlns:p="http://schemas.openxmlformats.org/presentationml/2006/main">
  <p:tag name="AS_UNIQUEID" val="2623"/>
</p:tagLst>
</file>

<file path=ppt/tags/tag293.xml><?xml version="1.0" encoding="utf-8"?>
<p:tagLst xmlns:p="http://schemas.openxmlformats.org/presentationml/2006/main">
  <p:tag name="AS_UNIQUEID" val="2624"/>
</p:tagLst>
</file>

<file path=ppt/tags/tag294.xml><?xml version="1.0" encoding="utf-8"?>
<p:tagLst xmlns:p="http://schemas.openxmlformats.org/presentationml/2006/main">
  <p:tag name="AS_UNIQUEID" val="2625"/>
</p:tagLst>
</file>

<file path=ppt/tags/tag295.xml><?xml version="1.0" encoding="utf-8"?>
<p:tagLst xmlns:p="http://schemas.openxmlformats.org/presentationml/2006/main">
  <p:tag name="AS_UNIQUEID" val="2626"/>
</p:tagLst>
</file>

<file path=ppt/tags/tag296.xml><?xml version="1.0" encoding="utf-8"?>
<p:tagLst xmlns:p="http://schemas.openxmlformats.org/presentationml/2006/main">
  <p:tag name="AS_UNIQUEID" val="2627"/>
</p:tagLst>
</file>

<file path=ppt/tags/tag297.xml><?xml version="1.0" encoding="utf-8"?>
<p:tagLst xmlns:p="http://schemas.openxmlformats.org/presentationml/2006/main">
  <p:tag name="AS_UNIQUEID" val="2628"/>
</p:tagLst>
</file>

<file path=ppt/tags/tag298.xml><?xml version="1.0" encoding="utf-8"?>
<p:tagLst xmlns:p="http://schemas.openxmlformats.org/presentationml/2006/main">
  <p:tag name="AS_UNIQUEID" val="2629"/>
</p:tagLst>
</file>

<file path=ppt/tags/tag299.xml><?xml version="1.0" encoding="utf-8"?>
<p:tagLst xmlns:p="http://schemas.openxmlformats.org/presentationml/2006/main">
  <p:tag name="AS_UNIQUEID" val="2630"/>
</p:tagLst>
</file>

<file path=ppt/tags/tag300.xml><?xml version="1.0" encoding="utf-8"?>
<p:tagLst xmlns:p="http://schemas.openxmlformats.org/presentationml/2006/main">
  <p:tag name="AS_UNIQUEID" val="2631"/>
</p:tagLst>
</file>

<file path=ppt/tags/tag301.xml><?xml version="1.0" encoding="utf-8"?>
<p:tagLst xmlns:p="http://schemas.openxmlformats.org/presentationml/2006/main">
  <p:tag name="AS_UNIQUEID" val="2632"/>
</p:tagLst>
</file>

<file path=ppt/tags/tag302.xml><?xml version="1.0" encoding="utf-8"?>
<p:tagLst xmlns:p="http://schemas.openxmlformats.org/presentationml/2006/main">
  <p:tag name="AS_UNIQUEID" val="2633"/>
</p:tagLst>
</file>

<file path=ppt/tags/tag303.xml><?xml version="1.0" encoding="utf-8"?>
<p:tagLst xmlns:p="http://schemas.openxmlformats.org/presentationml/2006/main">
  <p:tag name="AS_UNIQUEID" val="2634"/>
</p:tagLst>
</file>

<file path=ppt/tags/tag304.xml><?xml version="1.0" encoding="utf-8"?>
<p:tagLst xmlns:p="http://schemas.openxmlformats.org/presentationml/2006/main">
  <p:tag name="AS_UNIQUEID" val="2635"/>
</p:tagLst>
</file>

<file path=ppt/tags/tag305.xml><?xml version="1.0" encoding="utf-8"?>
<p:tagLst xmlns:p="http://schemas.openxmlformats.org/presentationml/2006/main">
  <p:tag name="AS_UNIQUEID" val="2636"/>
</p:tagLst>
</file>

<file path=ppt/tags/tag306.xml><?xml version="1.0" encoding="utf-8"?>
<p:tagLst xmlns:p="http://schemas.openxmlformats.org/presentationml/2006/main">
  <p:tag name="AS_UNIQUEID" val="2637"/>
</p:tagLst>
</file>

<file path=ppt/tags/tag307.xml><?xml version="1.0" encoding="utf-8"?>
<p:tagLst xmlns:p="http://schemas.openxmlformats.org/presentationml/2006/main">
  <p:tag name="AS_UNIQUEID" val="2638"/>
</p:tagLst>
</file>

<file path=ppt/tags/tag308.xml><?xml version="1.0" encoding="utf-8"?>
<p:tagLst xmlns:p="http://schemas.openxmlformats.org/presentationml/2006/main">
  <p:tag name="AS_UNIQUEID" val="2639"/>
</p:tagLst>
</file>

<file path=ppt/tags/tag309.xml><?xml version="1.0" encoding="utf-8"?>
<p:tagLst xmlns:p="http://schemas.openxmlformats.org/presentationml/2006/main">
  <p:tag name="AS_UNIQUEID" val="2640"/>
</p:tagLst>
</file>

<file path=ppt/tags/tag310.xml><?xml version="1.0" encoding="utf-8"?>
<p:tagLst xmlns:p="http://schemas.openxmlformats.org/presentationml/2006/main">
  <p:tag name="AS_UNIQUEID" val="2641"/>
</p:tagLst>
</file>

<file path=ppt/tags/tag311.xml><?xml version="1.0" encoding="utf-8"?>
<p:tagLst xmlns:p="http://schemas.openxmlformats.org/presentationml/2006/main">
  <p:tag name="AS_UNIQUEID" val="2642"/>
</p:tagLst>
</file>

<file path=ppt/tags/tag312.xml><?xml version="1.0" encoding="utf-8"?>
<p:tagLst xmlns:p="http://schemas.openxmlformats.org/presentationml/2006/main">
  <p:tag name="AS_UNIQUEID" val="2643"/>
</p:tagLst>
</file>

<file path=ppt/tags/tag313.xml><?xml version="1.0" encoding="utf-8"?>
<p:tagLst xmlns:p="http://schemas.openxmlformats.org/presentationml/2006/main">
  <p:tag name="AS_UNIQUEID" val="2644"/>
</p:tagLst>
</file>

<file path=ppt/tags/tag314.xml><?xml version="1.0" encoding="utf-8"?>
<p:tagLst xmlns:p="http://schemas.openxmlformats.org/presentationml/2006/main">
  <p:tag name="AS_UNIQUEID" val="2645"/>
</p:tagLst>
</file>

<file path=ppt/tags/tag315.xml><?xml version="1.0" encoding="utf-8"?>
<p:tagLst xmlns:p="http://schemas.openxmlformats.org/presentationml/2006/main">
  <p:tag name="AS_UNIQUEID" val="2646"/>
</p:tagLst>
</file>

<file path=ppt/tags/tag316.xml><?xml version="1.0" encoding="utf-8"?>
<p:tagLst xmlns:p="http://schemas.openxmlformats.org/presentationml/2006/main">
  <p:tag name="AS_UNIQUEID" val="2647"/>
</p:tagLst>
</file>

<file path=ppt/tags/tag317.xml><?xml version="1.0" encoding="utf-8"?>
<p:tagLst xmlns:p="http://schemas.openxmlformats.org/presentationml/2006/main">
  <p:tag name="AS_UNIQUEID" val="2648"/>
</p:tagLst>
</file>

<file path=ppt/tags/tag318.xml><?xml version="1.0" encoding="utf-8"?>
<p:tagLst xmlns:p="http://schemas.openxmlformats.org/presentationml/2006/main">
  <p:tag name="AS_UNIQUEID" val="2649"/>
</p:tagLst>
</file>

<file path=ppt/tags/tag319.xml><?xml version="1.0" encoding="utf-8"?>
<p:tagLst xmlns:p="http://schemas.openxmlformats.org/presentationml/2006/main">
  <p:tag name="AS_UNIQUEID" val="2650"/>
</p:tagLst>
</file>

<file path=ppt/tags/tag320.xml><?xml version="1.0" encoding="utf-8"?>
<p:tagLst xmlns:p="http://schemas.openxmlformats.org/presentationml/2006/main">
  <p:tag name="AS_UNIQUEID" val="2651"/>
</p:tagLst>
</file>

<file path=ppt/tags/tag321.xml><?xml version="1.0" encoding="utf-8"?>
<p:tagLst xmlns:p="http://schemas.openxmlformats.org/presentationml/2006/main">
  <p:tag name="AS_UNIQUEID" val="2652"/>
</p:tagLst>
</file>

<file path=ppt/tags/tag322.xml><?xml version="1.0" encoding="utf-8"?>
<p:tagLst xmlns:p="http://schemas.openxmlformats.org/presentationml/2006/main">
  <p:tag name="AS_UNIQUEID" val="2653"/>
</p:tagLst>
</file>

<file path=ppt/tags/tag323.xml><?xml version="1.0" encoding="utf-8"?>
<p:tagLst xmlns:p="http://schemas.openxmlformats.org/presentationml/2006/main">
  <p:tag name="AS_UNIQUEID" val="2654"/>
</p:tagLst>
</file>

<file path=ppt/tags/tag324.xml><?xml version="1.0" encoding="utf-8"?>
<p:tagLst xmlns:p="http://schemas.openxmlformats.org/presentationml/2006/main">
  <p:tag name="AS_UNIQUEID" val="2655"/>
</p:tagLst>
</file>

<file path=ppt/tags/tag325.xml><?xml version="1.0" encoding="utf-8"?>
<p:tagLst xmlns:p="http://schemas.openxmlformats.org/presentationml/2006/main">
  <p:tag name="AS_UNIQUEID" val="2656"/>
</p:tagLst>
</file>

<file path=ppt/tags/tag326.xml><?xml version="1.0" encoding="utf-8"?>
<p:tagLst xmlns:p="http://schemas.openxmlformats.org/presentationml/2006/main">
  <p:tag name="AS_UNIQUEID" val="2657"/>
</p:tagLst>
</file>

<file path=ppt/tags/tag327.xml><?xml version="1.0" encoding="utf-8"?>
<p:tagLst xmlns:p="http://schemas.openxmlformats.org/presentationml/2006/main">
  <p:tag name="AS_UNIQUEID" val="2658"/>
</p:tagLst>
</file>

<file path=ppt/tags/tag328.xml><?xml version="1.0" encoding="utf-8"?>
<p:tagLst xmlns:p="http://schemas.openxmlformats.org/presentationml/2006/main">
  <p:tag name="AS_UNIQUEID" val="2659"/>
</p:tagLst>
</file>

<file path=ppt/tags/tag329.xml><?xml version="1.0" encoding="utf-8"?>
<p:tagLst xmlns:p="http://schemas.openxmlformats.org/presentationml/2006/main">
  <p:tag name="AS_UNIQUEID" val="2660"/>
</p:tagLst>
</file>

<file path=ppt/tags/tag330.xml><?xml version="1.0" encoding="utf-8"?>
<p:tagLst xmlns:p="http://schemas.openxmlformats.org/presentationml/2006/main">
  <p:tag name="AS_UNIQUEID" val="2661"/>
</p:tagLst>
</file>

<file path=ppt/tags/tag331.xml><?xml version="1.0" encoding="utf-8"?>
<p:tagLst xmlns:p="http://schemas.openxmlformats.org/presentationml/2006/main">
  <p:tag name="AS_UNIQUEID" val="2662"/>
</p:tagLst>
</file>

<file path=ppt/tags/tag332.xml><?xml version="1.0" encoding="utf-8"?>
<p:tagLst xmlns:p="http://schemas.openxmlformats.org/presentationml/2006/main">
  <p:tag name="AS_UNIQUEID" val="2663"/>
</p:tagLst>
</file>

<file path=ppt/tags/tag333.xml><?xml version="1.0" encoding="utf-8"?>
<p:tagLst xmlns:p="http://schemas.openxmlformats.org/presentationml/2006/main">
  <p:tag name="AS_UNIQUEID" val="2664"/>
</p:tagLst>
</file>

<file path=ppt/tags/tag334.xml><?xml version="1.0" encoding="utf-8"?>
<p:tagLst xmlns:p="http://schemas.openxmlformats.org/presentationml/2006/main">
  <p:tag name="AS_UNIQUEID" val="2665"/>
</p:tagLst>
</file>

<file path=ppt/tags/tag335.xml><?xml version="1.0" encoding="utf-8"?>
<p:tagLst xmlns:p="http://schemas.openxmlformats.org/presentationml/2006/main">
  <p:tag name="AS_UNIQUEID" val="2666"/>
</p:tagLst>
</file>

<file path=ppt/tags/tag336.xml><?xml version="1.0" encoding="utf-8"?>
<p:tagLst xmlns:p="http://schemas.openxmlformats.org/presentationml/2006/main">
  <p:tag name="AS_UNIQUEID" val="2667"/>
</p:tagLst>
</file>

<file path=ppt/tags/tag337.xml><?xml version="1.0" encoding="utf-8"?>
<p:tagLst xmlns:p="http://schemas.openxmlformats.org/presentationml/2006/main">
  <p:tag name="AS_UNIQUEID" val="2668"/>
</p:tagLst>
</file>

<file path=ppt/tags/tag338.xml><?xml version="1.0" encoding="utf-8"?>
<p:tagLst xmlns:p="http://schemas.openxmlformats.org/presentationml/2006/main">
  <p:tag name="AS_UNIQUEID" val="2669"/>
</p:tagLst>
</file>

<file path=ppt/tags/tag339.xml><?xml version="1.0" encoding="utf-8"?>
<p:tagLst xmlns:p="http://schemas.openxmlformats.org/presentationml/2006/main">
  <p:tag name="AS_UNIQUEID" val="2670"/>
</p:tagLst>
</file>

<file path=ppt/tags/tag340.xml><?xml version="1.0" encoding="utf-8"?>
<p:tagLst xmlns:p="http://schemas.openxmlformats.org/presentationml/2006/main">
  <p:tag name="AS_UNIQUEID" val="2671"/>
</p:tagLst>
</file>

<file path=ppt/tags/tag341.xml><?xml version="1.0" encoding="utf-8"?>
<p:tagLst xmlns:p="http://schemas.openxmlformats.org/presentationml/2006/main">
  <p:tag name="AS_UNIQUEID" val="2672"/>
</p:tagLst>
</file>

<file path=ppt/tags/tag342.xml><?xml version="1.0" encoding="utf-8"?>
<p:tagLst xmlns:p="http://schemas.openxmlformats.org/presentationml/2006/main">
  <p:tag name="AS_UNIQUEID" val="2673"/>
</p:tagLst>
</file>

<file path=ppt/tags/tag343.xml><?xml version="1.0" encoding="utf-8"?>
<p:tagLst xmlns:p="http://schemas.openxmlformats.org/presentationml/2006/main">
  <p:tag name="AS_UNIQUEID" val="2674"/>
</p:tagLst>
</file>

<file path=ppt/tags/tag344.xml><?xml version="1.0" encoding="utf-8"?>
<p:tagLst xmlns:p="http://schemas.openxmlformats.org/presentationml/2006/main">
  <p:tag name="AS_UNIQUEID" val="2675"/>
</p:tagLst>
</file>

<file path=ppt/tags/tag345.xml><?xml version="1.0" encoding="utf-8"?>
<p:tagLst xmlns:p="http://schemas.openxmlformats.org/presentationml/2006/main">
  <p:tag name="AS_UNIQUEID" val="2676"/>
</p:tagLst>
</file>

<file path=ppt/tags/tag346.xml><?xml version="1.0" encoding="utf-8"?>
<p:tagLst xmlns:p="http://schemas.openxmlformats.org/presentationml/2006/main">
  <p:tag name="AS_UNIQUEID" val="2677"/>
</p:tagLst>
</file>

<file path=ppt/tags/tag347.xml><?xml version="1.0" encoding="utf-8"?>
<p:tagLst xmlns:p="http://schemas.openxmlformats.org/presentationml/2006/main">
  <p:tag name="AS_UNIQUEID" val="2678"/>
</p:tagLst>
</file>

<file path=ppt/tags/tag348.xml><?xml version="1.0" encoding="utf-8"?>
<p:tagLst xmlns:p="http://schemas.openxmlformats.org/presentationml/2006/main">
  <p:tag name="AS_UNIQUEID" val="2679"/>
</p:tagLst>
</file>

<file path=ppt/tags/tag349.xml><?xml version="1.0" encoding="utf-8"?>
<p:tagLst xmlns:p="http://schemas.openxmlformats.org/presentationml/2006/main">
  <p:tag name="AS_UNIQUEID" val="2680"/>
</p:tagLst>
</file>

<file path=ppt/tags/tag350.xml><?xml version="1.0" encoding="utf-8"?>
<p:tagLst xmlns:p="http://schemas.openxmlformats.org/presentationml/2006/main">
  <p:tag name="AS_UNIQUEID" val="2681"/>
</p:tagLst>
</file>

<file path=ppt/tags/tag351.xml><?xml version="1.0" encoding="utf-8"?>
<p:tagLst xmlns:p="http://schemas.openxmlformats.org/presentationml/2006/main">
  <p:tag name="AS_UNIQUEID" val="2682"/>
</p:tagLst>
</file>

<file path=ppt/tags/tag352.xml><?xml version="1.0" encoding="utf-8"?>
<p:tagLst xmlns:p="http://schemas.openxmlformats.org/presentationml/2006/main">
  <p:tag name="AS_UNIQUEID" val="2683"/>
</p:tagLst>
</file>

<file path=ppt/tags/tag353.xml><?xml version="1.0" encoding="utf-8"?>
<p:tagLst xmlns:p="http://schemas.openxmlformats.org/presentationml/2006/main">
  <p:tag name="AS_UNIQUEID" val="2684"/>
</p:tagLst>
</file>

<file path=ppt/tags/tag354.xml><?xml version="1.0" encoding="utf-8"?>
<p:tagLst xmlns:p="http://schemas.openxmlformats.org/presentationml/2006/main">
  <p:tag name="AS_UNIQUEID" val="2685"/>
</p:tagLst>
</file>

<file path=ppt/tags/tag355.xml><?xml version="1.0" encoding="utf-8"?>
<p:tagLst xmlns:p="http://schemas.openxmlformats.org/presentationml/2006/main">
  <p:tag name="AS_UNIQUEID" val="2686"/>
</p:tagLst>
</file>

<file path=ppt/tags/tag356.xml><?xml version="1.0" encoding="utf-8"?>
<p:tagLst xmlns:p="http://schemas.openxmlformats.org/presentationml/2006/main">
  <p:tag name="AS_UNIQUEID" val="2687"/>
</p:tagLst>
</file>

<file path=ppt/tags/tag357.xml><?xml version="1.0" encoding="utf-8"?>
<p:tagLst xmlns:p="http://schemas.openxmlformats.org/presentationml/2006/main">
  <p:tag name="AS_UNIQUEID" val="2688"/>
</p:tagLst>
</file>

<file path=ppt/tags/tag358.xml><?xml version="1.0" encoding="utf-8"?>
<p:tagLst xmlns:p="http://schemas.openxmlformats.org/presentationml/2006/main">
  <p:tag name="AS_UNIQUEID" val="2689"/>
</p:tagLst>
</file>

<file path=ppt/tags/tag359.xml><?xml version="1.0" encoding="utf-8"?>
<p:tagLst xmlns:p="http://schemas.openxmlformats.org/presentationml/2006/main">
  <p:tag name="AS_UNIQUEID" val="2690"/>
</p:tagLst>
</file>

<file path=ppt/tags/tag360.xml><?xml version="1.0" encoding="utf-8"?>
<p:tagLst xmlns:p="http://schemas.openxmlformats.org/presentationml/2006/main">
  <p:tag name="AS_UNIQUEID" val="2691"/>
</p:tagLst>
</file>

<file path=ppt/tags/tag361.xml><?xml version="1.0" encoding="utf-8"?>
<p:tagLst xmlns:p="http://schemas.openxmlformats.org/presentationml/2006/main">
  <p:tag name="AS_UNIQUEID" val="2692"/>
</p:tagLst>
</file>

<file path=ppt/tags/tag362.xml><?xml version="1.0" encoding="utf-8"?>
<p:tagLst xmlns:p="http://schemas.openxmlformats.org/presentationml/2006/main">
  <p:tag name="AS_UNIQUEID" val="2693"/>
</p:tagLst>
</file>

<file path=ppt/tags/tag363.xml><?xml version="1.0" encoding="utf-8"?>
<p:tagLst xmlns:p="http://schemas.openxmlformats.org/presentationml/2006/main">
  <p:tag name="AS_UNIQUEID" val="2694"/>
</p:tagLst>
</file>

<file path=ppt/tags/tag364.xml><?xml version="1.0" encoding="utf-8"?>
<p:tagLst xmlns:p="http://schemas.openxmlformats.org/presentationml/2006/main">
  <p:tag name="AS_UNIQUEID" val="2695"/>
</p:tagLst>
</file>

<file path=ppt/tags/tag365.xml><?xml version="1.0" encoding="utf-8"?>
<p:tagLst xmlns:p="http://schemas.openxmlformats.org/presentationml/2006/main">
  <p:tag name="AS_UNIQUEID" val="2696"/>
</p:tagLst>
</file>

<file path=ppt/tags/tag366.xml><?xml version="1.0" encoding="utf-8"?>
<p:tagLst xmlns:p="http://schemas.openxmlformats.org/presentationml/2006/main">
  <p:tag name="AS_UNIQUEID" val="2697"/>
</p:tagLst>
</file>

<file path=ppt/tags/tag367.xml><?xml version="1.0" encoding="utf-8"?>
<p:tagLst xmlns:p="http://schemas.openxmlformats.org/presentationml/2006/main">
  <p:tag name="AS_UNIQUEID" val="2698"/>
</p:tagLst>
</file>

<file path=ppt/tags/tag368.xml><?xml version="1.0" encoding="utf-8"?>
<p:tagLst xmlns:p="http://schemas.openxmlformats.org/presentationml/2006/main">
  <p:tag name="AS_UNIQUEID" val="2699"/>
</p:tagLst>
</file>

<file path=ppt/tags/tag369.xml><?xml version="1.0" encoding="utf-8"?>
<p:tagLst xmlns:p="http://schemas.openxmlformats.org/presentationml/2006/main">
  <p:tag name="AS_UNIQUEID" val="2700"/>
</p:tagLst>
</file>

<file path=ppt/tags/tag370.xml><?xml version="1.0" encoding="utf-8"?>
<p:tagLst xmlns:p="http://schemas.openxmlformats.org/presentationml/2006/main">
  <p:tag name="AS_UNIQUEID" val="2701"/>
</p:tagLst>
</file>

<file path=ppt/tags/tag371.xml><?xml version="1.0" encoding="utf-8"?>
<p:tagLst xmlns:p="http://schemas.openxmlformats.org/presentationml/2006/main">
  <p:tag name="AS_UNIQUEID" val="2702"/>
</p:tagLst>
</file>

<file path=ppt/tags/tag372.xml><?xml version="1.0" encoding="utf-8"?>
<p:tagLst xmlns:p="http://schemas.openxmlformats.org/presentationml/2006/main">
  <p:tag name="AS_UNIQUEID" val="2703"/>
</p:tagLst>
</file>

<file path=ppt/tags/tag373.xml><?xml version="1.0" encoding="utf-8"?>
<p:tagLst xmlns:p="http://schemas.openxmlformats.org/presentationml/2006/main">
  <p:tag name="AS_UNIQUEID" val="2704"/>
</p:tagLst>
</file>

<file path=ppt/tags/tag374.xml><?xml version="1.0" encoding="utf-8"?>
<p:tagLst xmlns:p="http://schemas.openxmlformats.org/presentationml/2006/main">
  <p:tag name="AS_UNIQUEID" val="2705"/>
</p:tagLst>
</file>

<file path=ppt/tags/tag375.xml><?xml version="1.0" encoding="utf-8"?>
<p:tagLst xmlns:p="http://schemas.openxmlformats.org/presentationml/2006/main">
  <p:tag name="AS_UNIQUEID" val="2706"/>
</p:tagLst>
</file>

<file path=ppt/tags/tag376.xml><?xml version="1.0" encoding="utf-8"?>
<p:tagLst xmlns:p="http://schemas.openxmlformats.org/presentationml/2006/main">
  <p:tag name="AS_UNIQUEID" val="2707"/>
</p:tagLst>
</file>

<file path=ppt/tags/tag377.xml><?xml version="1.0" encoding="utf-8"?>
<p:tagLst xmlns:p="http://schemas.openxmlformats.org/presentationml/2006/main">
  <p:tag name="AS_UNIQUEID" val="2708"/>
</p:tagLst>
</file>

<file path=ppt/tags/tag378.xml><?xml version="1.0" encoding="utf-8"?>
<p:tagLst xmlns:p="http://schemas.openxmlformats.org/presentationml/2006/main">
  <p:tag name="AS_UNIQUEID" val="2709"/>
</p:tagLst>
</file>

<file path=ppt/tags/tag379.xml><?xml version="1.0" encoding="utf-8"?>
<p:tagLst xmlns:p="http://schemas.openxmlformats.org/presentationml/2006/main">
  <p:tag name="AS_UNIQUEID" val="2710"/>
</p:tagLst>
</file>

<file path=ppt/tags/tag380.xml><?xml version="1.0" encoding="utf-8"?>
<p:tagLst xmlns:p="http://schemas.openxmlformats.org/presentationml/2006/main">
  <p:tag name="AS_UNIQUEID" val="2711"/>
</p:tagLst>
</file>

<file path=ppt/tags/tag381.xml><?xml version="1.0" encoding="utf-8"?>
<p:tagLst xmlns:p="http://schemas.openxmlformats.org/presentationml/2006/main">
  <p:tag name="AS_UNIQUEID" val="2712"/>
</p:tagLst>
</file>

<file path=ppt/tags/tag382.xml><?xml version="1.0" encoding="utf-8"?>
<p:tagLst xmlns:p="http://schemas.openxmlformats.org/presentationml/2006/main">
  <p:tag name="AS_UNIQUEID" val="2713"/>
</p:tagLst>
</file>

<file path=ppt/tags/tag383.xml><?xml version="1.0" encoding="utf-8"?>
<p:tagLst xmlns:p="http://schemas.openxmlformats.org/presentationml/2006/main">
  <p:tag name="AS_UNIQUEID" val="2714"/>
</p:tagLst>
</file>

<file path=ppt/tags/tag384.xml><?xml version="1.0" encoding="utf-8"?>
<p:tagLst xmlns:p="http://schemas.openxmlformats.org/presentationml/2006/main">
  <p:tag name="AS_UNIQUEID" val="2715"/>
</p:tagLst>
</file>

<file path=ppt/tags/tag385.xml><?xml version="1.0" encoding="utf-8"?>
<p:tagLst xmlns:p="http://schemas.openxmlformats.org/presentationml/2006/main">
  <p:tag name="AS_UNIQUEID" val="2716"/>
</p:tagLst>
</file>

<file path=ppt/tags/tag386.xml><?xml version="1.0" encoding="utf-8"?>
<p:tagLst xmlns:p="http://schemas.openxmlformats.org/presentationml/2006/main">
  <p:tag name="AS_UNIQUEID" val="2717"/>
</p:tagLst>
</file>

<file path=ppt/tags/tag387.xml><?xml version="1.0" encoding="utf-8"?>
<p:tagLst xmlns:p="http://schemas.openxmlformats.org/presentationml/2006/main">
  <p:tag name="AS_UNIQUEID" val="2718"/>
</p:tagLst>
</file>

<file path=ppt/tags/tag388.xml><?xml version="1.0" encoding="utf-8"?>
<p:tagLst xmlns:p="http://schemas.openxmlformats.org/presentationml/2006/main">
  <p:tag name="AS_UNIQUEID" val="2719"/>
</p:tagLst>
</file>

<file path=ppt/tags/tag389.xml><?xml version="1.0" encoding="utf-8"?>
<p:tagLst xmlns:p="http://schemas.openxmlformats.org/presentationml/2006/main">
  <p:tag name="AS_UNIQUEID" val="2720"/>
</p:tagLst>
</file>

<file path=ppt/tags/tag390.xml><?xml version="1.0" encoding="utf-8"?>
<p:tagLst xmlns:p="http://schemas.openxmlformats.org/presentationml/2006/main">
  <p:tag name="AS_UNIQUEID" val="2721"/>
</p:tagLst>
</file>

<file path=ppt/tags/tag391.xml><?xml version="1.0" encoding="utf-8"?>
<p:tagLst xmlns:p="http://schemas.openxmlformats.org/presentationml/2006/main">
  <p:tag name="AS_UNIQUEID" val="2722"/>
</p:tagLst>
</file>

<file path=ppt/tags/tag392.xml><?xml version="1.0" encoding="utf-8"?>
<p:tagLst xmlns:p="http://schemas.openxmlformats.org/presentationml/2006/main">
  <p:tag name="AS_UNIQUEID" val="2723"/>
</p:tagLst>
</file>

<file path=ppt/tags/tag393.xml><?xml version="1.0" encoding="utf-8"?>
<p:tagLst xmlns:p="http://schemas.openxmlformats.org/presentationml/2006/main">
  <p:tag name="AS_UNIQUEID" val="2724"/>
</p:tagLst>
</file>

<file path=ppt/tags/tag394.xml><?xml version="1.0" encoding="utf-8"?>
<p:tagLst xmlns:p="http://schemas.openxmlformats.org/presentationml/2006/main">
  <p:tag name="AS_UNIQUEID" val="2725"/>
</p:tagLst>
</file>

<file path=ppt/tags/tag395.xml><?xml version="1.0" encoding="utf-8"?>
<p:tagLst xmlns:p="http://schemas.openxmlformats.org/presentationml/2006/main">
  <p:tag name="AS_UNIQUEID" val="2726"/>
</p:tagLst>
</file>

<file path=ppt/tags/tag396.xml><?xml version="1.0" encoding="utf-8"?>
<p:tagLst xmlns:p="http://schemas.openxmlformats.org/presentationml/2006/main">
  <p:tag name="AS_UNIQUEID" val="2727"/>
</p:tagLst>
</file>

<file path=ppt/tags/tag397.xml><?xml version="1.0" encoding="utf-8"?>
<p:tagLst xmlns:p="http://schemas.openxmlformats.org/presentationml/2006/main">
  <p:tag name="AS_UNIQUEID" val="2728"/>
</p:tagLst>
</file>

<file path=ppt/tags/tag398.xml><?xml version="1.0" encoding="utf-8"?>
<p:tagLst xmlns:p="http://schemas.openxmlformats.org/presentationml/2006/main">
  <p:tag name="AS_UNIQUEID" val="2729"/>
</p:tagLst>
</file>

<file path=ppt/tags/tag399.xml><?xml version="1.0" encoding="utf-8"?>
<p:tagLst xmlns:p="http://schemas.openxmlformats.org/presentationml/2006/main">
  <p:tag name="AS_UNIQUEID" val="2730"/>
</p:tagLst>
</file>

<file path=ppt/tags/tag400.xml><?xml version="1.0" encoding="utf-8"?>
<p:tagLst xmlns:p="http://schemas.openxmlformats.org/presentationml/2006/main">
  <p:tag name="AS_UNIQUEID" val="2731"/>
</p:tagLst>
</file>

<file path=ppt/tags/tag401.xml><?xml version="1.0" encoding="utf-8"?>
<p:tagLst xmlns:p="http://schemas.openxmlformats.org/presentationml/2006/main">
  <p:tag name="AS_UNIQUEID" val="2732"/>
</p:tagLst>
</file>

<file path=ppt/tags/tag402.xml><?xml version="1.0" encoding="utf-8"?>
<p:tagLst xmlns:p="http://schemas.openxmlformats.org/presentationml/2006/main">
  <p:tag name="AS_UNIQUEID" val="2733"/>
</p:tagLst>
</file>

<file path=ppt/tags/tag403.xml><?xml version="1.0" encoding="utf-8"?>
<p:tagLst xmlns:p="http://schemas.openxmlformats.org/presentationml/2006/main">
  <p:tag name="AS_UNIQUEID" val="2734"/>
</p:tagLst>
</file>

<file path=ppt/tags/tag404.xml><?xml version="1.0" encoding="utf-8"?>
<p:tagLst xmlns:p="http://schemas.openxmlformats.org/presentationml/2006/main">
  <p:tag name="AS_UNIQUEID" val="2735"/>
</p:tagLst>
</file>

<file path=ppt/tags/tag405.xml><?xml version="1.0" encoding="utf-8"?>
<p:tagLst xmlns:p="http://schemas.openxmlformats.org/presentationml/2006/main">
  <p:tag name="AS_UNIQUEID" val="2736"/>
</p:tagLst>
</file>

<file path=ppt/tags/tag406.xml><?xml version="1.0" encoding="utf-8"?>
<p:tagLst xmlns:p="http://schemas.openxmlformats.org/presentationml/2006/main">
  <p:tag name="AS_UNIQUEID" val="2737"/>
</p:tagLst>
</file>

<file path=ppt/tags/tag407.xml><?xml version="1.0" encoding="utf-8"?>
<p:tagLst xmlns:p="http://schemas.openxmlformats.org/presentationml/2006/main">
  <p:tag name="AS_UNIQUEID" val="2738"/>
</p:tagLst>
</file>

<file path=ppt/tags/tag408.xml><?xml version="1.0" encoding="utf-8"?>
<p:tagLst xmlns:p="http://schemas.openxmlformats.org/presentationml/2006/main">
  <p:tag name="AS_UNIQUEID" val="2739"/>
</p:tagLst>
</file>

<file path=ppt/tags/tag409.xml><?xml version="1.0" encoding="utf-8"?>
<p:tagLst xmlns:p="http://schemas.openxmlformats.org/presentationml/2006/main">
  <p:tag name="AS_UNIQUEID" val="2740"/>
</p:tagLst>
</file>

<file path=ppt/tags/tag410.xml><?xml version="1.0" encoding="utf-8"?>
<p:tagLst xmlns:p="http://schemas.openxmlformats.org/presentationml/2006/main">
  <p:tag name="AS_UNIQUEID" val="2741"/>
</p:tagLst>
</file>

<file path=ppt/tags/tag411.xml><?xml version="1.0" encoding="utf-8"?>
<p:tagLst xmlns:p="http://schemas.openxmlformats.org/presentationml/2006/main">
  <p:tag name="AS_UNIQUEID" val="2742"/>
</p:tagLst>
</file>

<file path=ppt/tags/tag412.xml><?xml version="1.0" encoding="utf-8"?>
<p:tagLst xmlns:p="http://schemas.openxmlformats.org/presentationml/2006/main">
  <p:tag name="AS_UNIQUEID" val="2743"/>
</p:tagLst>
</file>

<file path=ppt/tags/tag413.xml><?xml version="1.0" encoding="utf-8"?>
<p:tagLst xmlns:p="http://schemas.openxmlformats.org/presentationml/2006/main">
  <p:tag name="AS_UNIQUEID" val="2744"/>
</p:tagLst>
</file>

<file path=ppt/tags/tag414.xml><?xml version="1.0" encoding="utf-8"?>
<p:tagLst xmlns:p="http://schemas.openxmlformats.org/presentationml/2006/main">
  <p:tag name="AS_UNIQUEID" val="2745"/>
</p:tagLst>
</file>

<file path=ppt/tags/tag415.xml><?xml version="1.0" encoding="utf-8"?>
<p:tagLst xmlns:p="http://schemas.openxmlformats.org/presentationml/2006/main">
  <p:tag name="AS_UNIQUEID" val="2746"/>
</p:tagLst>
</file>

<file path=ppt/tags/tag416.xml><?xml version="1.0" encoding="utf-8"?>
<p:tagLst xmlns:p="http://schemas.openxmlformats.org/presentationml/2006/main">
  <p:tag name="AS_UNIQUEID" val="2747"/>
</p:tagLst>
</file>

<file path=ppt/tags/tag417.xml><?xml version="1.0" encoding="utf-8"?>
<p:tagLst xmlns:p="http://schemas.openxmlformats.org/presentationml/2006/main">
  <p:tag name="AS_UNIQUEID" val="2748"/>
</p:tagLst>
</file>

<file path=ppt/tags/tag418.xml><?xml version="1.0" encoding="utf-8"?>
<p:tagLst xmlns:p="http://schemas.openxmlformats.org/presentationml/2006/main">
  <p:tag name="AS_UNIQUEID" val="2749"/>
</p:tagLst>
</file>

<file path=ppt/tags/tag419.xml><?xml version="1.0" encoding="utf-8"?>
<p:tagLst xmlns:p="http://schemas.openxmlformats.org/presentationml/2006/main">
  <p:tag name="AS_UNIQUEID" val="2750"/>
</p:tagLst>
</file>

<file path=ppt/tags/tag420.xml><?xml version="1.0" encoding="utf-8"?>
<p:tagLst xmlns:p="http://schemas.openxmlformats.org/presentationml/2006/main">
  <p:tag name="AS_UNIQUEID" val="2751"/>
</p:tagLst>
</file>

<file path=ppt/tags/tag421.xml><?xml version="1.0" encoding="utf-8"?>
<p:tagLst xmlns:p="http://schemas.openxmlformats.org/presentationml/2006/main">
  <p:tag name="AS_UNIQUEID" val="2752"/>
</p:tagLst>
</file>

<file path=ppt/tags/tag422.xml><?xml version="1.0" encoding="utf-8"?>
<p:tagLst xmlns:p="http://schemas.openxmlformats.org/presentationml/2006/main">
  <p:tag name="AS_UNIQUEID" val="2753"/>
</p:tagLst>
</file>

<file path=ppt/tags/tag423.xml><?xml version="1.0" encoding="utf-8"?>
<p:tagLst xmlns:p="http://schemas.openxmlformats.org/presentationml/2006/main">
  <p:tag name="AS_UNIQUEID" val="2754"/>
</p:tagLst>
</file>

<file path=ppt/tags/tag424.xml><?xml version="1.0" encoding="utf-8"?>
<p:tagLst xmlns:p="http://schemas.openxmlformats.org/presentationml/2006/main">
  <p:tag name="AS_UNIQUEID" val="2755"/>
</p:tagLst>
</file>

<file path=ppt/tags/tag425.xml><?xml version="1.0" encoding="utf-8"?>
<p:tagLst xmlns:p="http://schemas.openxmlformats.org/presentationml/2006/main">
  <p:tag name="AS_UNIQUEID" val="2756"/>
</p:tagLst>
</file>

<file path=ppt/tags/tag426.xml><?xml version="1.0" encoding="utf-8"?>
<p:tagLst xmlns:p="http://schemas.openxmlformats.org/presentationml/2006/main">
  <p:tag name="AS_UNIQUEID" val="2757"/>
</p:tagLst>
</file>

<file path=ppt/tags/tag427.xml><?xml version="1.0" encoding="utf-8"?>
<p:tagLst xmlns:p="http://schemas.openxmlformats.org/presentationml/2006/main">
  <p:tag name="AS_UNIQUEID" val="2758"/>
</p:tagLst>
</file>

<file path=ppt/tags/tag428.xml><?xml version="1.0" encoding="utf-8"?>
<p:tagLst xmlns:p="http://schemas.openxmlformats.org/presentationml/2006/main">
  <p:tag name="AS_UNIQUEID" val="2759"/>
</p:tagLst>
</file>

<file path=ppt/tags/tag429.xml><?xml version="1.0" encoding="utf-8"?>
<p:tagLst xmlns:p="http://schemas.openxmlformats.org/presentationml/2006/main">
  <p:tag name="AS_UNIQUEID" val="2760"/>
</p:tagLst>
</file>

<file path=ppt/tags/tag430.xml><?xml version="1.0" encoding="utf-8"?>
<p:tagLst xmlns:p="http://schemas.openxmlformats.org/presentationml/2006/main">
  <p:tag name="AS_UNIQUEID" val="2761"/>
</p:tagLst>
</file>

<file path=ppt/tags/tag431.xml><?xml version="1.0" encoding="utf-8"?>
<p:tagLst xmlns:p="http://schemas.openxmlformats.org/presentationml/2006/main">
  <p:tag name="AS_UNIQUEID" val="2762"/>
</p:tagLst>
</file>

<file path=ppt/tags/tag432.xml><?xml version="1.0" encoding="utf-8"?>
<p:tagLst xmlns:p="http://schemas.openxmlformats.org/presentationml/2006/main">
  <p:tag name="AS_UNIQUEID" val="2763"/>
</p:tagLst>
</file>

<file path=ppt/tags/tag433.xml><?xml version="1.0" encoding="utf-8"?>
<p:tagLst xmlns:p="http://schemas.openxmlformats.org/presentationml/2006/main">
  <p:tag name="AS_UNIQUEID" val="2764"/>
</p:tagLst>
</file>

<file path=ppt/tags/tag434.xml><?xml version="1.0" encoding="utf-8"?>
<p:tagLst xmlns:p="http://schemas.openxmlformats.org/presentationml/2006/main">
  <p:tag name="AS_UNIQUEID" val="2765"/>
</p:tagLst>
</file>

<file path=ppt/tags/tag435.xml><?xml version="1.0" encoding="utf-8"?>
<p:tagLst xmlns:p="http://schemas.openxmlformats.org/presentationml/2006/main">
  <p:tag name="AS_UNIQUEID" val="2766"/>
</p:tagLst>
</file>

<file path=ppt/tags/tag436.xml><?xml version="1.0" encoding="utf-8"?>
<p:tagLst xmlns:p="http://schemas.openxmlformats.org/presentationml/2006/main">
  <p:tag name="AS_UNIQUEID" val="2767"/>
</p:tagLst>
</file>

<file path=ppt/tags/tag437.xml><?xml version="1.0" encoding="utf-8"?>
<p:tagLst xmlns:p="http://schemas.openxmlformats.org/presentationml/2006/main">
  <p:tag name="AS_UNIQUEID" val="2768"/>
</p:tagLst>
</file>

<file path=ppt/tags/tag438.xml><?xml version="1.0" encoding="utf-8"?>
<p:tagLst xmlns:p="http://schemas.openxmlformats.org/presentationml/2006/main">
  <p:tag name="AS_UNIQUEID" val="2769"/>
</p:tagLst>
</file>

<file path=ppt/tags/tag439.xml><?xml version="1.0" encoding="utf-8"?>
<p:tagLst xmlns:p="http://schemas.openxmlformats.org/presentationml/2006/main">
  <p:tag name="AS_UNIQUEID" val="2770"/>
</p:tagLst>
</file>

<file path=ppt/tags/tag440.xml><?xml version="1.0" encoding="utf-8"?>
<p:tagLst xmlns:p="http://schemas.openxmlformats.org/presentationml/2006/main">
  <p:tag name="AS_UNIQUEID" val="2771"/>
</p:tagLst>
</file>

<file path=ppt/tags/tag441.xml><?xml version="1.0" encoding="utf-8"?>
<p:tagLst xmlns:p="http://schemas.openxmlformats.org/presentationml/2006/main">
  <p:tag name="AS_UNIQUEID" val="2772"/>
</p:tagLst>
</file>

<file path=ppt/tags/tag442.xml><?xml version="1.0" encoding="utf-8"?>
<p:tagLst xmlns:p="http://schemas.openxmlformats.org/presentationml/2006/main">
  <p:tag name="AS_UNIQUEID" val="2773"/>
</p:tagLst>
</file>

<file path=ppt/tags/tag443.xml><?xml version="1.0" encoding="utf-8"?>
<p:tagLst xmlns:p="http://schemas.openxmlformats.org/presentationml/2006/main">
  <p:tag name="AS_UNIQUEID" val="2774"/>
</p:tagLst>
</file>

<file path=ppt/tags/tag444.xml><?xml version="1.0" encoding="utf-8"?>
<p:tagLst xmlns:p="http://schemas.openxmlformats.org/presentationml/2006/main">
  <p:tag name="AS_UNIQUEID" val="2775"/>
</p:tagLst>
</file>

<file path=ppt/tags/tag445.xml><?xml version="1.0" encoding="utf-8"?>
<p:tagLst xmlns:p="http://schemas.openxmlformats.org/presentationml/2006/main">
  <p:tag name="AS_UNIQUEID" val="2776"/>
</p:tagLst>
</file>

<file path=ppt/tags/tag446.xml><?xml version="1.0" encoding="utf-8"?>
<p:tagLst xmlns:p="http://schemas.openxmlformats.org/presentationml/2006/main">
  <p:tag name="AS_UNIQUEID" val="2777"/>
</p:tagLst>
</file>

<file path=ppt/tags/tag447.xml><?xml version="1.0" encoding="utf-8"?>
<p:tagLst xmlns:p="http://schemas.openxmlformats.org/presentationml/2006/main">
  <p:tag name="AS_UNIQUEID" val="2778"/>
</p:tagLst>
</file>

<file path=ppt/tags/tag448.xml><?xml version="1.0" encoding="utf-8"?>
<p:tagLst xmlns:p="http://schemas.openxmlformats.org/presentationml/2006/main">
  <p:tag name="AS_UNIQUEID" val="2779"/>
</p:tagLst>
</file>

<file path=ppt/tags/tag449.xml><?xml version="1.0" encoding="utf-8"?>
<p:tagLst xmlns:p="http://schemas.openxmlformats.org/presentationml/2006/main">
  <p:tag name="AS_UNIQUEID" val="2780"/>
</p:tagLst>
</file>

<file path=ppt/tags/tag450.xml><?xml version="1.0" encoding="utf-8"?>
<p:tagLst xmlns:p="http://schemas.openxmlformats.org/presentationml/2006/main">
  <p:tag name="AS_UNIQUEID" val="2781"/>
</p:tagLst>
</file>

<file path=ppt/tags/tag451.xml><?xml version="1.0" encoding="utf-8"?>
<p:tagLst xmlns:p="http://schemas.openxmlformats.org/presentationml/2006/main">
  <p:tag name="AS_UNIQUEID" val="2782"/>
</p:tagLst>
</file>

<file path=ppt/tags/tag452.xml><?xml version="1.0" encoding="utf-8"?>
<p:tagLst xmlns:p="http://schemas.openxmlformats.org/presentationml/2006/main">
  <p:tag name="AS_UNIQUEID" val="2783"/>
</p:tagLst>
</file>

<file path=ppt/tags/tag453.xml><?xml version="1.0" encoding="utf-8"?>
<p:tagLst xmlns:p="http://schemas.openxmlformats.org/presentationml/2006/main">
  <p:tag name="AS_UNIQUEID" val="2784"/>
</p:tagLst>
</file>

<file path=ppt/tags/tag454.xml><?xml version="1.0" encoding="utf-8"?>
<p:tagLst xmlns:p="http://schemas.openxmlformats.org/presentationml/2006/main">
  <p:tag name="AS_UNIQUEID" val="2785"/>
</p:tagLst>
</file>

<file path=ppt/tags/tag455.xml><?xml version="1.0" encoding="utf-8"?>
<p:tagLst xmlns:p="http://schemas.openxmlformats.org/presentationml/2006/main">
  <p:tag name="AS_UNIQUEID" val="2786"/>
</p:tagLst>
</file>

<file path=ppt/tags/tag456.xml><?xml version="1.0" encoding="utf-8"?>
<p:tagLst xmlns:p="http://schemas.openxmlformats.org/presentationml/2006/main">
  <p:tag name="AS_UNIQUEID" val="2787"/>
</p:tagLst>
</file>

<file path=ppt/tags/tag457.xml><?xml version="1.0" encoding="utf-8"?>
<p:tagLst xmlns:p="http://schemas.openxmlformats.org/presentationml/2006/main">
  <p:tag name="AS_UNIQUEID" val="2788"/>
</p:tagLst>
</file>

<file path=ppt/tags/tag458.xml><?xml version="1.0" encoding="utf-8"?>
<p:tagLst xmlns:p="http://schemas.openxmlformats.org/presentationml/2006/main">
  <p:tag name="AS_UNIQUEID" val="2789"/>
</p:tagLst>
</file>

<file path=ppt/tags/tag459.xml><?xml version="1.0" encoding="utf-8"?>
<p:tagLst xmlns:p="http://schemas.openxmlformats.org/presentationml/2006/main">
  <p:tag name="AS_UNIQUEID" val="2790"/>
</p:tagLst>
</file>

<file path=ppt/tags/tag460.xml><?xml version="1.0" encoding="utf-8"?>
<p:tagLst xmlns:p="http://schemas.openxmlformats.org/presentationml/2006/main">
  <p:tag name="AS_UNIQUEID" val="2791"/>
</p:tagLst>
</file>

<file path=ppt/tags/tag461.xml><?xml version="1.0" encoding="utf-8"?>
<p:tagLst xmlns:p="http://schemas.openxmlformats.org/presentationml/2006/main">
  <p:tag name="AS_UNIQUEID" val="2792"/>
</p:tagLst>
</file>

<file path=ppt/tags/tag462.xml><?xml version="1.0" encoding="utf-8"?>
<p:tagLst xmlns:p="http://schemas.openxmlformats.org/presentationml/2006/main">
  <p:tag name="AS_UNIQUEID" val="2793"/>
</p:tagLst>
</file>

<file path=ppt/tags/tag463.xml><?xml version="1.0" encoding="utf-8"?>
<p:tagLst xmlns:p="http://schemas.openxmlformats.org/presentationml/2006/main">
  <p:tag name="AS_UNIQUEID" val="2794"/>
</p:tagLst>
</file>

<file path=ppt/tags/tag464.xml><?xml version="1.0" encoding="utf-8"?>
<p:tagLst xmlns:p="http://schemas.openxmlformats.org/presentationml/2006/main">
  <p:tag name="AS_UNIQUEID" val="2795"/>
</p:tagLst>
</file>

<file path=ppt/tags/tag465.xml><?xml version="1.0" encoding="utf-8"?>
<p:tagLst xmlns:p="http://schemas.openxmlformats.org/presentationml/2006/main">
  <p:tag name="AS_UNIQUEID" val="2796"/>
</p:tagLst>
</file>

<file path=ppt/tags/tag466.xml><?xml version="1.0" encoding="utf-8"?>
<p:tagLst xmlns:p="http://schemas.openxmlformats.org/presentationml/2006/main">
  <p:tag name="AS_UNIQUEID" val="2797"/>
</p:tagLst>
</file>

<file path=ppt/tags/tag467.xml><?xml version="1.0" encoding="utf-8"?>
<p:tagLst xmlns:p="http://schemas.openxmlformats.org/presentationml/2006/main">
  <p:tag name="AS_UNIQUEID" val="2798"/>
</p:tagLst>
</file>

<file path=ppt/tags/tag468.xml><?xml version="1.0" encoding="utf-8"?>
<p:tagLst xmlns:p="http://schemas.openxmlformats.org/presentationml/2006/main">
  <p:tag name="AS_UNIQUEID" val="2799"/>
</p:tagLst>
</file>

<file path=ppt/tags/tag469.xml><?xml version="1.0" encoding="utf-8"?>
<p:tagLst xmlns:p="http://schemas.openxmlformats.org/presentationml/2006/main">
  <p:tag name="AS_UNIQUEID" val="2800"/>
</p:tagLst>
</file>

<file path=ppt/tags/tag470.xml><?xml version="1.0" encoding="utf-8"?>
<p:tagLst xmlns:p="http://schemas.openxmlformats.org/presentationml/2006/main">
  <p:tag name="AS_UNIQUEID" val="2801"/>
</p:tagLst>
</file>

<file path=ppt/tags/tag471.xml><?xml version="1.0" encoding="utf-8"?>
<p:tagLst xmlns:p="http://schemas.openxmlformats.org/presentationml/2006/main">
  <p:tag name="AS_UNIQUEID" val="2802"/>
</p:tagLst>
</file>

<file path=ppt/tags/tag472.xml><?xml version="1.0" encoding="utf-8"?>
<p:tagLst xmlns:p="http://schemas.openxmlformats.org/presentationml/2006/main">
  <p:tag name="AS_UNIQUEID" val="2803"/>
</p:tagLst>
</file>

<file path=ppt/tags/tag473.xml><?xml version="1.0" encoding="utf-8"?>
<p:tagLst xmlns:p="http://schemas.openxmlformats.org/presentationml/2006/main">
  <p:tag name="AS_UNIQUEID" val="2804"/>
</p:tagLst>
</file>

<file path=ppt/tags/tag474.xml><?xml version="1.0" encoding="utf-8"?>
<p:tagLst xmlns:p="http://schemas.openxmlformats.org/presentationml/2006/main">
  <p:tag name="AS_UNIQUEID" val="2805"/>
</p:tagLst>
</file>

<file path=ppt/tags/tag475.xml><?xml version="1.0" encoding="utf-8"?>
<p:tagLst xmlns:p="http://schemas.openxmlformats.org/presentationml/2006/main">
  <p:tag name="AS_UNIQUEID" val="2806"/>
</p:tagLst>
</file>

<file path=ppt/tags/tag476.xml><?xml version="1.0" encoding="utf-8"?>
<p:tagLst xmlns:p="http://schemas.openxmlformats.org/presentationml/2006/main">
  <p:tag name="AS_UNIQUEID" val="2807"/>
</p:tagLst>
</file>

<file path=ppt/tags/tag477.xml><?xml version="1.0" encoding="utf-8"?>
<p:tagLst xmlns:p="http://schemas.openxmlformats.org/presentationml/2006/main">
  <p:tag name="AS_UNIQUEID" val="2808"/>
</p:tagLst>
</file>

<file path=ppt/tags/tag478.xml><?xml version="1.0" encoding="utf-8"?>
<p:tagLst xmlns:p="http://schemas.openxmlformats.org/presentationml/2006/main">
  <p:tag name="AS_UNIQUEID" val="2809"/>
</p:tagLst>
</file>

<file path=ppt/tags/tag479.xml><?xml version="1.0" encoding="utf-8"?>
<p:tagLst xmlns:p="http://schemas.openxmlformats.org/presentationml/2006/main">
  <p:tag name="AS_UNIQUEID" val="2810"/>
</p:tagLst>
</file>

<file path=ppt/tags/tag480.xml><?xml version="1.0" encoding="utf-8"?>
<p:tagLst xmlns:p="http://schemas.openxmlformats.org/presentationml/2006/main">
  <p:tag name="AS_UNIQUEID" val="2811"/>
</p:tagLst>
</file>

<file path=ppt/tags/tag481.xml><?xml version="1.0" encoding="utf-8"?>
<p:tagLst xmlns:p="http://schemas.openxmlformats.org/presentationml/2006/main">
  <p:tag name="AS_UNIQUEID" val="2812"/>
</p:tagLst>
</file>

<file path=ppt/tags/tag482.xml><?xml version="1.0" encoding="utf-8"?>
<p:tagLst xmlns:p="http://schemas.openxmlformats.org/presentationml/2006/main">
  <p:tag name="AS_UNIQUEID" val="2813"/>
</p:tagLst>
</file>

<file path=ppt/tags/tag483.xml><?xml version="1.0" encoding="utf-8"?>
<p:tagLst xmlns:p="http://schemas.openxmlformats.org/presentationml/2006/main">
  <p:tag name="AS_UNIQUEID" val="2814"/>
</p:tagLst>
</file>

<file path=ppt/tags/tag484.xml><?xml version="1.0" encoding="utf-8"?>
<p:tagLst xmlns:p="http://schemas.openxmlformats.org/presentationml/2006/main">
  <p:tag name="AS_UNIQUEID" val="2815"/>
</p:tagLst>
</file>

<file path=ppt/tags/tag485.xml><?xml version="1.0" encoding="utf-8"?>
<p:tagLst xmlns:p="http://schemas.openxmlformats.org/presentationml/2006/main">
  <p:tag name="AS_UNIQUEID" val="2816"/>
</p:tagLst>
</file>

<file path=ppt/tags/tag486.xml><?xml version="1.0" encoding="utf-8"?>
<p:tagLst xmlns:p="http://schemas.openxmlformats.org/presentationml/2006/main">
  <p:tag name="AS_UNIQUEID" val="2817"/>
</p:tagLst>
</file>

<file path=ppt/tags/tag487.xml><?xml version="1.0" encoding="utf-8"?>
<p:tagLst xmlns:p="http://schemas.openxmlformats.org/presentationml/2006/main">
  <p:tag name="AS_UNIQUEID" val="2818"/>
</p:tagLst>
</file>

<file path=ppt/tags/tag488.xml><?xml version="1.0" encoding="utf-8"?>
<p:tagLst xmlns:p="http://schemas.openxmlformats.org/presentationml/2006/main">
  <p:tag name="AS_UNIQUEID" val="2819"/>
</p:tagLst>
</file>

<file path=ppt/tags/tag489.xml><?xml version="1.0" encoding="utf-8"?>
<p:tagLst xmlns:p="http://schemas.openxmlformats.org/presentationml/2006/main">
  <p:tag name="AS_UNIQUEID" val="2820"/>
</p:tagLst>
</file>

<file path=ppt/tags/tag490.xml><?xml version="1.0" encoding="utf-8"?>
<p:tagLst xmlns:p="http://schemas.openxmlformats.org/presentationml/2006/main">
  <p:tag name="AS_UNIQUEID" val="2821"/>
</p:tagLst>
</file>

<file path=ppt/tags/tag491.xml><?xml version="1.0" encoding="utf-8"?>
<p:tagLst xmlns:p="http://schemas.openxmlformats.org/presentationml/2006/main">
  <p:tag name="AS_UNIQUEID" val="2822"/>
</p:tagLst>
</file>

<file path=ppt/tags/tag492.xml><?xml version="1.0" encoding="utf-8"?>
<p:tagLst xmlns:p="http://schemas.openxmlformats.org/presentationml/2006/main">
  <p:tag name="AS_UNIQUEID" val="2823"/>
</p:tagLst>
</file>

<file path=ppt/tags/tag493.xml><?xml version="1.0" encoding="utf-8"?>
<p:tagLst xmlns:p="http://schemas.openxmlformats.org/presentationml/2006/main">
  <p:tag name="AS_UNIQUEID" val="2824"/>
</p:tagLst>
</file>

<file path=ppt/tags/tag494.xml><?xml version="1.0" encoding="utf-8"?>
<p:tagLst xmlns:p="http://schemas.openxmlformats.org/presentationml/2006/main">
  <p:tag name="AS_UNIQUEID" val="2825"/>
</p:tagLst>
</file>

<file path=ppt/tags/tag495.xml><?xml version="1.0" encoding="utf-8"?>
<p:tagLst xmlns:p="http://schemas.openxmlformats.org/presentationml/2006/main">
  <p:tag name="AS_UNIQUEID" val="2826"/>
</p:tagLst>
</file>

<file path=ppt/tags/tag496.xml><?xml version="1.0" encoding="utf-8"?>
<p:tagLst xmlns:p="http://schemas.openxmlformats.org/presentationml/2006/main">
  <p:tag name="AS_UNIQUEID" val="2827"/>
</p:tagLst>
</file>

<file path=ppt/tags/tag497.xml><?xml version="1.0" encoding="utf-8"?>
<p:tagLst xmlns:p="http://schemas.openxmlformats.org/presentationml/2006/main">
  <p:tag name="AS_UNIQUEID" val="2828"/>
</p:tagLst>
</file>

<file path=ppt/tags/tag498.xml><?xml version="1.0" encoding="utf-8"?>
<p:tagLst xmlns:p="http://schemas.openxmlformats.org/presentationml/2006/main">
  <p:tag name="AS_UNIQUEID" val="2829"/>
</p:tagLst>
</file>

<file path=ppt/tags/tag499.xml><?xml version="1.0" encoding="utf-8"?>
<p:tagLst xmlns:p="http://schemas.openxmlformats.org/presentationml/2006/main">
  <p:tag name="AS_UNIQUEID" val="2830"/>
</p:tagLst>
</file>

<file path=ppt/tags/tag500.xml><?xml version="1.0" encoding="utf-8"?>
<p:tagLst xmlns:p="http://schemas.openxmlformats.org/presentationml/2006/main">
  <p:tag name="AS_UNIQUEID" val="2831"/>
</p:tagLst>
</file>

<file path=ppt/tags/tag501.xml><?xml version="1.0" encoding="utf-8"?>
<p:tagLst xmlns:p="http://schemas.openxmlformats.org/presentationml/2006/main">
  <p:tag name="AS_UNIQUEID" val="2832"/>
</p:tagLst>
</file>

<file path=ppt/tags/tag502.xml><?xml version="1.0" encoding="utf-8"?>
<p:tagLst xmlns:p="http://schemas.openxmlformats.org/presentationml/2006/main">
  <p:tag name="AS_UNIQUEID" val="2833"/>
</p:tagLst>
</file>

<file path=ppt/tags/tag503.xml><?xml version="1.0" encoding="utf-8"?>
<p:tagLst xmlns:p="http://schemas.openxmlformats.org/presentationml/2006/main">
  <p:tag name="AS_UNIQUEID" val="2834"/>
</p:tagLst>
</file>

<file path=ppt/tags/tag504.xml><?xml version="1.0" encoding="utf-8"?>
<p:tagLst xmlns:p="http://schemas.openxmlformats.org/presentationml/2006/main">
  <p:tag name="AS_UNIQUEID" val="2835"/>
</p:tagLst>
</file>

<file path=ppt/tags/tag505.xml><?xml version="1.0" encoding="utf-8"?>
<p:tagLst xmlns:p="http://schemas.openxmlformats.org/presentationml/2006/main">
  <p:tag name="AS_UNIQUEID" val="2836"/>
</p:tagLst>
</file>

<file path=ppt/tags/tag506.xml><?xml version="1.0" encoding="utf-8"?>
<p:tagLst xmlns:p="http://schemas.openxmlformats.org/presentationml/2006/main">
  <p:tag name="AS_UNIQUEID" val="2837"/>
</p:tagLst>
</file>

<file path=ppt/tags/tag507.xml><?xml version="1.0" encoding="utf-8"?>
<p:tagLst xmlns:p="http://schemas.openxmlformats.org/presentationml/2006/main">
  <p:tag name="AS_UNIQUEID" val="2838"/>
</p:tagLst>
</file>

<file path=ppt/tags/tag508.xml><?xml version="1.0" encoding="utf-8"?>
<p:tagLst xmlns:p="http://schemas.openxmlformats.org/presentationml/2006/main">
  <p:tag name="AS_UNIQUEID" val="2839"/>
</p:tagLst>
</file>

<file path=ppt/tags/tag509.xml><?xml version="1.0" encoding="utf-8"?>
<p:tagLst xmlns:p="http://schemas.openxmlformats.org/presentationml/2006/main">
  <p:tag name="AS_UNIQUEID" val="2840"/>
</p:tagLst>
</file>

<file path=ppt/tags/tag510.xml><?xml version="1.0" encoding="utf-8"?>
<p:tagLst xmlns:p="http://schemas.openxmlformats.org/presentationml/2006/main">
  <p:tag name="AS_UNIQUEID" val="2841"/>
</p:tagLst>
</file>

<file path=ppt/tags/tag511.xml><?xml version="1.0" encoding="utf-8"?>
<p:tagLst xmlns:p="http://schemas.openxmlformats.org/presentationml/2006/main">
  <p:tag name="AS_UNIQUEID" val="2842"/>
</p:tagLst>
</file>

<file path=ppt/tags/tag512.xml><?xml version="1.0" encoding="utf-8"?>
<p:tagLst xmlns:p="http://schemas.openxmlformats.org/presentationml/2006/main">
  <p:tag name="AS_UNIQUEID" val="2843"/>
</p:tagLst>
</file>

<file path=ppt/tags/tag513.xml><?xml version="1.0" encoding="utf-8"?>
<p:tagLst xmlns:p="http://schemas.openxmlformats.org/presentationml/2006/main">
  <p:tag name="AS_UNIQUEID" val="2844"/>
</p:tagLst>
</file>

<file path=ppt/tags/tag514.xml><?xml version="1.0" encoding="utf-8"?>
<p:tagLst xmlns:p="http://schemas.openxmlformats.org/presentationml/2006/main">
  <p:tag name="AS_UNIQUEID" val="2845"/>
</p:tagLst>
</file>

<file path=ppt/tags/tag515.xml><?xml version="1.0" encoding="utf-8"?>
<p:tagLst xmlns:p="http://schemas.openxmlformats.org/presentationml/2006/main">
  <p:tag name="AS_UNIQUEID" val="2846"/>
</p:tagLst>
</file>

<file path=ppt/tags/tag516.xml><?xml version="1.0" encoding="utf-8"?>
<p:tagLst xmlns:p="http://schemas.openxmlformats.org/presentationml/2006/main">
  <p:tag name="AS_UNIQUEID" val="2847"/>
</p:tagLst>
</file>

<file path=ppt/tags/tag517.xml><?xml version="1.0" encoding="utf-8"?>
<p:tagLst xmlns:p="http://schemas.openxmlformats.org/presentationml/2006/main">
  <p:tag name="AS_UNIQUEID" val="2848"/>
</p:tagLst>
</file>

<file path=ppt/tags/tag518.xml><?xml version="1.0" encoding="utf-8"?>
<p:tagLst xmlns:p="http://schemas.openxmlformats.org/presentationml/2006/main">
  <p:tag name="AS_UNIQUEID" val="2849"/>
</p:tagLst>
</file>

<file path=ppt/tags/tag519.xml><?xml version="1.0" encoding="utf-8"?>
<p:tagLst xmlns:p="http://schemas.openxmlformats.org/presentationml/2006/main">
  <p:tag name="AS_UNIQUEID" val="2850"/>
</p:tagLst>
</file>

<file path=ppt/tags/tag520.xml><?xml version="1.0" encoding="utf-8"?>
<p:tagLst xmlns:p="http://schemas.openxmlformats.org/presentationml/2006/main">
  <p:tag name="AS_UNIQUEID" val="2851"/>
</p:tagLst>
</file>

<file path=ppt/tags/tag521.xml><?xml version="1.0" encoding="utf-8"?>
<p:tagLst xmlns:p="http://schemas.openxmlformats.org/presentationml/2006/main">
  <p:tag name="AS_UNIQUEID" val="2852"/>
</p:tagLst>
</file>

<file path=ppt/tags/tag522.xml><?xml version="1.0" encoding="utf-8"?>
<p:tagLst xmlns:p="http://schemas.openxmlformats.org/presentationml/2006/main">
  <p:tag name="AS_UNIQUEID" val="2928"/>
</p:tagLst>
</file>

<file path=ppt/tags/tag523.xml><?xml version="1.0" encoding="utf-8"?>
<p:tagLst xmlns:p="http://schemas.openxmlformats.org/presentationml/2006/main">
  <p:tag name="AS_UNIQUEID" val="2929"/>
</p:tagLst>
</file>

<file path=ppt/tags/tag5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E8EFED"/>
      </a:dk2>
      <a:lt2>
        <a:srgbClr val="FAFBFB"/>
      </a:lt2>
      <a:accent1>
        <a:srgbClr val="26DCA3"/>
      </a:accent1>
      <a:accent2>
        <a:srgbClr val="00C7E9"/>
      </a:accent2>
      <a:accent3>
        <a:srgbClr val="00A8FF"/>
      </a:accent3>
      <a:accent4>
        <a:srgbClr val="0580FF"/>
      </a:accent4>
      <a:accent5>
        <a:srgbClr val="6651FF"/>
      </a:accent5>
      <a:accent6>
        <a:srgbClr val="A3BBBA"/>
      </a:accent6>
      <a:hlink>
        <a:srgbClr val="0563C1"/>
      </a:hlink>
      <a:folHlink>
        <a:srgbClr val="954E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241</Paragraphs>
  <Slides>24</Slides>
  <Notes>0</Notes>
  <TotalTime>1</TotalTime>
  <HiddenSlides>4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40">
      <vt:lpstr>Arial</vt:lpstr>
      <vt:lpstr>Calibri</vt:lpstr>
      <vt:lpstr>宋体</vt:lpstr>
      <vt:lpstr>黑体</vt:lpstr>
      <vt:lpstr>微软雅黑</vt:lpstr>
      <vt:lpstr>Times New Roman</vt:lpstr>
      <vt:lpstr>华文细黑</vt:lpstr>
      <vt:lpstr>Wingdings</vt:lpstr>
      <vt:lpstr>华文新魏</vt:lpstr>
      <vt:lpstr>楷体_GB2312</vt:lpstr>
      <vt:lpstr>Tahoma</vt:lpstr>
      <vt:lpstr>隶书</vt:lpstr>
      <vt:lpstr>华文行楷</vt:lpstr>
      <vt:lpstr>仿宋_GB2312</vt:lpstr>
      <vt:lpstr>幼圆</vt:lpstr>
      <vt:lpstr>Office Theme</vt:lpstr>
      <vt:lpstr>PowerPoint Presentation</vt:lpstr>
      <vt:lpstr>PowerPoint Presentation</vt:lpstr>
      <vt:lpstr>第5章  人体的物质和能量来源于食物第4节  人体对食物的消化和吸收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自主学习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 小肠适于消化吸收的结构特点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2024-09-29T12:55:47.984</cp:lastPrinted>
  <dcterms:created xsi:type="dcterms:W3CDTF">2024-09-29T04:55:48Z</dcterms:created>
  <dcterms:modified xsi:type="dcterms:W3CDTF">2024-09-29T04:55:50Z</dcterms:modified>
</cp:coreProperties>
</file>