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2CF39E-74C1-4B7D-A7ED-770E6CDEF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A52C8D-E5A2-489D-8B4E-5C6020A79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36AF3C-7810-4286-B888-D23FB51BB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549319-1C30-415F-9E2E-128BE58F6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902F28-6E2E-4EF3-AC8B-BEC6DC1B8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3ED508-BBAA-4626-8853-E56F167B0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2B0029-749D-4095-B927-9B708496D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5665E1-842F-4299-85A5-508F8A0838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1999B3-A202-4FC6-89B4-B35583A74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89D420-6D96-4BDE-A2F4-A0849E430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71995B-DDCC-4C82-927C-55D95DE8E2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716313015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分级护理内容课件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特级护理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一级护理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二级护理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三级护理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分级护理实践案例分享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分级护理的定义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分级护理的目的是确保患者得到科学、合理、有效的护理服务，提高患者的治疗效果和生活质量。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分级护理是指根据患者的病情轻重、自理能力及护理需求，将患者分为不同级别，并按照级别给予相应的护理措施。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6180" b="1618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175" b="1417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29" b="72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分级护理的目的和意义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满足患者的护理需求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不同患者的病情和自理能力不同，分级护理能够根据患者的实际情况提供相应的护理服务，满足患者的个性化需求。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提高护理效率和质量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分级护理能够明确各级护理人员的职责和工作重点，使护理工作更加有序、高效，从而提高护理效率和质量。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促进医患沟通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分级护理要求医护人员与患者及家属进行充分沟通，了解患者的病情和护理需求，促进医患之间的沟通和信任。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适用于病情危重、随时需要观察和抢救的患者，护理要求最高，需要24小时不间断地进行护理。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特级护理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适用于病情较重、生活不能自理的患者，需要定时观察和记录患者的生命体征和病情变化。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一级护理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适用于病情较稳定、需要卧床休息的患者，需要定时记录患者的病情和生命体征。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二级护理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适用于病情稳定、生活基本自理的患者，一般按需进行护理。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三级护理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分级护理的分类和标准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特级护理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85" r="3108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5" r="325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157" r="3315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特级护理是指针对病情危重、需要随时观察和处理的病人所采取的护理措施。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病情严重、变化迅速、需要密切观察和及时处理的病人，如严重创伤、大手术、器官移植等。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特级护理的定义和适用对象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包括监测病人的生命体征、观察病情变化、记录护理记录、执行医嘱等。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护理人员需要具备丰富的专业知识和技能，能够及时发现和处理病人的病情变化，确保病人的生命安全。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438" r="264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特级护理的内容和要求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139" b="1113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特级护理需要严格遵守操作规范，注意观察病人的病情变化，及时发现和处理异常情况，避免发生并发症和意外事件。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包括定时记录病人的生命体征、观察病人的病情变化、执行医嘱等，需要严格遵守操作流程和规范，确保病人的安全和健康。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特级护理的注意事项和操作规范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操作规范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一级护理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4281" r="1428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一级护理是指对病情严重、自理能力较差或即将手术的患者提供全面、专业的护理服务。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一级护理适用于病情严重、需要密切观察的患者，如术后恢复期患者、危重患者、老年患者等。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一级护理的定义和适用对象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一级护理的内容包括生命体征监测、病情观察、记录患者情况、执行医嘱、协助患者生活护理等。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一级护理要求护士具备高度的责任心和专业技能，能够及时发现和处理患者的病情变化，确保患者安全和舒适。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一级护理的内容和要求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一级护理的注意事项和操作规范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一级护理的护士需要密切观察患者的病情变化，及时发现和处理异常情况，同时要注意保护患者的隐私和尊严，尊重患者的知情权和自主权。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操作规范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一级护理的操作规范包括生命体征监测的频率、记录的内容和格式、执行医嘱的流程和注意事项等，护士需要严格遵守操作规范，确保护理工作的准确性和有效性。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https://d.book118.com/757163130151006031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2024-09-04T07:56:32.359</cp:lastPrinted>
  <dcterms:created xsi:type="dcterms:W3CDTF">2024-09-03T23:56:32Z</dcterms:created>
  <dcterms:modified xsi:type="dcterms:W3CDTF">2024-09-03T23:56:34Z</dcterms:modified>
</cp:coreProperties>
</file>