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371A-9AC5-4D0D-AD55-96BD38E1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CF2E4-41EB-46B1-9DE0-B2077EA9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F8897-A8EC-4B1A-A50B-1B3D7FA2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18250-B293-4E67-B039-FBB8B506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CA123-2EC8-4681-9213-15CF6033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EE2F0-5401-4175-AE54-75719336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2B1C3-B391-43E3-91F1-7529EF2F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CBC9D-39DF-4C0E-8B39-F53ABD2E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3ED4D-4943-46F8-8D54-4761A084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50B40-4937-4ED7-B829-9DE86D6C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916A-F72C-4B0D-B8D7-4368F149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98879" y="906534"/>
            <a:ext cx="4883150" cy="28238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98879" y="4680163"/>
            <a:ext cx="468566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64372" y="453465"/>
            <a:ext cx="11263630" cy="5951220"/>
          </a:xfrm>
          <a:custGeom>
            <a:rect l="l" t="t" r="r" b="b"/>
            <a:pathLst>
              <a:path w="11263630" h="5951220">
                <a:moveTo>
                  <a:pt x="743883" y="5951068"/>
                </a:moveTo>
                <a:lnTo>
                  <a:pt x="694973" y="5949485"/>
                </a:lnTo>
                <a:lnTo>
                  <a:pt x="646907" y="5944803"/>
                </a:lnTo>
                <a:lnTo>
                  <a:pt x="599784" y="5937120"/>
                </a:lnTo>
                <a:lnTo>
                  <a:pt x="553702" y="5926534"/>
                </a:lnTo>
                <a:lnTo>
                  <a:pt x="508759" y="5913143"/>
                </a:lnTo>
                <a:lnTo>
                  <a:pt x="465052" y="5897045"/>
                </a:lnTo>
                <a:lnTo>
                  <a:pt x="422681" y="5878338"/>
                </a:lnTo>
                <a:lnTo>
                  <a:pt x="381742" y="5857119"/>
                </a:lnTo>
                <a:lnTo>
                  <a:pt x="342334" y="5833487"/>
                </a:lnTo>
                <a:lnTo>
                  <a:pt x="304556" y="5807541"/>
                </a:lnTo>
                <a:lnTo>
                  <a:pt x="268504" y="5779377"/>
                </a:lnTo>
                <a:lnTo>
                  <a:pt x="234277" y="5749094"/>
                </a:lnTo>
                <a:lnTo>
                  <a:pt x="201973" y="5716790"/>
                </a:lnTo>
                <a:lnTo>
                  <a:pt x="171690" y="5682563"/>
                </a:lnTo>
                <a:lnTo>
                  <a:pt x="143526" y="5646512"/>
                </a:lnTo>
                <a:lnTo>
                  <a:pt x="117579" y="5608733"/>
                </a:lnTo>
                <a:lnTo>
                  <a:pt x="93948" y="5569325"/>
                </a:lnTo>
                <a:lnTo>
                  <a:pt x="72729" y="5528386"/>
                </a:lnTo>
                <a:lnTo>
                  <a:pt x="54022" y="5486015"/>
                </a:lnTo>
                <a:lnTo>
                  <a:pt x="37923" y="5442308"/>
                </a:lnTo>
                <a:lnTo>
                  <a:pt x="24532" y="5397365"/>
                </a:lnTo>
                <a:lnTo>
                  <a:pt x="13946" y="5351283"/>
                </a:lnTo>
                <a:lnTo>
                  <a:pt x="6263" y="5304160"/>
                </a:lnTo>
                <a:lnTo>
                  <a:pt x="1582" y="5256094"/>
                </a:lnTo>
                <a:lnTo>
                  <a:pt x="0" y="5207184"/>
                </a:lnTo>
                <a:lnTo>
                  <a:pt x="0" y="743883"/>
                </a:lnTo>
                <a:lnTo>
                  <a:pt x="1582" y="694972"/>
                </a:lnTo>
                <a:lnTo>
                  <a:pt x="6263" y="646906"/>
                </a:lnTo>
                <a:lnTo>
                  <a:pt x="13946" y="599783"/>
                </a:lnTo>
                <a:lnTo>
                  <a:pt x="24532" y="553701"/>
                </a:lnTo>
                <a:lnTo>
                  <a:pt x="37923" y="508758"/>
                </a:lnTo>
                <a:lnTo>
                  <a:pt x="54022" y="465051"/>
                </a:lnTo>
                <a:lnTo>
                  <a:pt x="72729" y="422680"/>
                </a:lnTo>
                <a:lnTo>
                  <a:pt x="93948" y="381741"/>
                </a:lnTo>
                <a:lnTo>
                  <a:pt x="117580" y="342333"/>
                </a:lnTo>
                <a:lnTo>
                  <a:pt x="143526" y="304554"/>
                </a:lnTo>
                <a:lnTo>
                  <a:pt x="171690" y="268503"/>
                </a:lnTo>
                <a:lnTo>
                  <a:pt x="201973" y="234276"/>
                </a:lnTo>
                <a:lnTo>
                  <a:pt x="234277" y="201972"/>
                </a:lnTo>
                <a:lnTo>
                  <a:pt x="268504" y="171689"/>
                </a:lnTo>
                <a:lnTo>
                  <a:pt x="304556" y="143525"/>
                </a:lnTo>
                <a:lnTo>
                  <a:pt x="342335" y="117579"/>
                </a:lnTo>
                <a:lnTo>
                  <a:pt x="381743" y="93947"/>
                </a:lnTo>
                <a:lnTo>
                  <a:pt x="422681" y="72729"/>
                </a:lnTo>
                <a:lnTo>
                  <a:pt x="465053" y="54021"/>
                </a:lnTo>
                <a:lnTo>
                  <a:pt x="508759" y="37923"/>
                </a:lnTo>
                <a:lnTo>
                  <a:pt x="553703" y="24532"/>
                </a:lnTo>
                <a:lnTo>
                  <a:pt x="599785" y="13946"/>
                </a:lnTo>
                <a:lnTo>
                  <a:pt x="646907" y="6263"/>
                </a:lnTo>
                <a:lnTo>
                  <a:pt x="694972" y="1582"/>
                </a:lnTo>
                <a:lnTo>
                  <a:pt x="743882" y="0"/>
                </a:lnTo>
                <a:lnTo>
                  <a:pt x="10519370" y="0"/>
                </a:lnTo>
                <a:lnTo>
                  <a:pt x="10568279" y="1582"/>
                </a:lnTo>
                <a:lnTo>
                  <a:pt x="10616345" y="6263"/>
                </a:lnTo>
                <a:lnTo>
                  <a:pt x="10663468" y="13946"/>
                </a:lnTo>
                <a:lnTo>
                  <a:pt x="10709551" y="24532"/>
                </a:lnTo>
                <a:lnTo>
                  <a:pt x="10754494" y="37923"/>
                </a:lnTo>
                <a:lnTo>
                  <a:pt x="10798201" y="54022"/>
                </a:lnTo>
                <a:lnTo>
                  <a:pt x="10840572" y="72729"/>
                </a:lnTo>
                <a:lnTo>
                  <a:pt x="10881511" y="93948"/>
                </a:lnTo>
                <a:lnTo>
                  <a:pt x="10920919" y="117579"/>
                </a:lnTo>
                <a:lnTo>
                  <a:pt x="10958697" y="143526"/>
                </a:lnTo>
                <a:lnTo>
                  <a:pt x="10994749" y="171690"/>
                </a:lnTo>
                <a:lnTo>
                  <a:pt x="11028976" y="201973"/>
                </a:lnTo>
                <a:lnTo>
                  <a:pt x="11061280" y="234277"/>
                </a:lnTo>
                <a:lnTo>
                  <a:pt x="11091563" y="268504"/>
                </a:lnTo>
                <a:lnTo>
                  <a:pt x="11119726" y="304556"/>
                </a:lnTo>
                <a:lnTo>
                  <a:pt x="11145673" y="342334"/>
                </a:lnTo>
                <a:lnTo>
                  <a:pt x="11169305" y="381742"/>
                </a:lnTo>
                <a:lnTo>
                  <a:pt x="11190523" y="422681"/>
                </a:lnTo>
                <a:lnTo>
                  <a:pt x="11209231" y="465052"/>
                </a:lnTo>
                <a:lnTo>
                  <a:pt x="11225329" y="508759"/>
                </a:lnTo>
                <a:lnTo>
                  <a:pt x="11238720" y="553702"/>
                </a:lnTo>
                <a:lnTo>
                  <a:pt x="11249306" y="599784"/>
                </a:lnTo>
                <a:lnTo>
                  <a:pt x="11256989" y="646907"/>
                </a:lnTo>
                <a:lnTo>
                  <a:pt x="11261670" y="694973"/>
                </a:lnTo>
                <a:lnTo>
                  <a:pt x="11263253" y="743883"/>
                </a:lnTo>
                <a:lnTo>
                  <a:pt x="11263254" y="5207184"/>
                </a:lnTo>
                <a:lnTo>
                  <a:pt x="11261671" y="5256094"/>
                </a:lnTo>
                <a:lnTo>
                  <a:pt x="11256990" y="5304160"/>
                </a:lnTo>
                <a:lnTo>
                  <a:pt x="11249307" y="5351283"/>
                </a:lnTo>
                <a:lnTo>
                  <a:pt x="11238721" y="5397365"/>
                </a:lnTo>
                <a:lnTo>
                  <a:pt x="11225330" y="5442309"/>
                </a:lnTo>
                <a:lnTo>
                  <a:pt x="11209232" y="5486015"/>
                </a:lnTo>
                <a:lnTo>
                  <a:pt x="11190524" y="5528386"/>
                </a:lnTo>
                <a:lnTo>
                  <a:pt x="11169306" y="5569325"/>
                </a:lnTo>
                <a:lnTo>
                  <a:pt x="11145674" y="5608733"/>
                </a:lnTo>
                <a:lnTo>
                  <a:pt x="11119727" y="5646512"/>
                </a:lnTo>
                <a:lnTo>
                  <a:pt x="11091563" y="5682563"/>
                </a:lnTo>
                <a:lnTo>
                  <a:pt x="11061281" y="5716790"/>
                </a:lnTo>
                <a:lnTo>
                  <a:pt x="11028977" y="5749094"/>
                </a:lnTo>
                <a:lnTo>
                  <a:pt x="10994750" y="5779377"/>
                </a:lnTo>
                <a:lnTo>
                  <a:pt x="10958698" y="5807541"/>
                </a:lnTo>
                <a:lnTo>
                  <a:pt x="10920919" y="5833488"/>
                </a:lnTo>
                <a:lnTo>
                  <a:pt x="10881512" y="5857119"/>
                </a:lnTo>
                <a:lnTo>
                  <a:pt x="10840573" y="5878338"/>
                </a:lnTo>
                <a:lnTo>
                  <a:pt x="10798201" y="5897045"/>
                </a:lnTo>
                <a:lnTo>
                  <a:pt x="10754495" y="5913144"/>
                </a:lnTo>
                <a:lnTo>
                  <a:pt x="10709552" y="5926535"/>
                </a:lnTo>
                <a:lnTo>
                  <a:pt x="10663470" y="5937121"/>
                </a:lnTo>
                <a:lnTo>
                  <a:pt x="10616347" y="5944803"/>
                </a:lnTo>
                <a:lnTo>
                  <a:pt x="10568281" y="5949485"/>
                </a:lnTo>
                <a:lnTo>
                  <a:pt x="10519370" y="5951067"/>
                </a:lnTo>
                <a:lnTo>
                  <a:pt x="743883" y="59510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464372" y="453465"/>
            <a:ext cx="11263630" cy="5951220"/>
          </a:xfrm>
          <a:custGeom>
            <a:rect l="l" t="t" r="r" b="b"/>
            <a:pathLst>
              <a:path w="11263630" h="5951220">
                <a:moveTo>
                  <a:pt x="0" y="743884"/>
                </a:moveTo>
                <a:lnTo>
                  <a:pt x="1582" y="694973"/>
                </a:lnTo>
                <a:lnTo>
                  <a:pt x="6263" y="646907"/>
                </a:lnTo>
                <a:lnTo>
                  <a:pt x="13946" y="599784"/>
                </a:lnTo>
                <a:lnTo>
                  <a:pt x="24532" y="553702"/>
                </a:lnTo>
                <a:lnTo>
                  <a:pt x="37923" y="508759"/>
                </a:lnTo>
                <a:lnTo>
                  <a:pt x="54021" y="465052"/>
                </a:lnTo>
                <a:lnTo>
                  <a:pt x="72729" y="422681"/>
                </a:lnTo>
                <a:lnTo>
                  <a:pt x="93947" y="381742"/>
                </a:lnTo>
                <a:lnTo>
                  <a:pt x="117579" y="342334"/>
                </a:lnTo>
                <a:lnTo>
                  <a:pt x="143526" y="304556"/>
                </a:lnTo>
                <a:lnTo>
                  <a:pt x="171689" y="268504"/>
                </a:lnTo>
                <a:lnTo>
                  <a:pt x="201972" y="234277"/>
                </a:lnTo>
                <a:lnTo>
                  <a:pt x="234276" y="201973"/>
                </a:lnTo>
                <a:lnTo>
                  <a:pt x="268503" y="171690"/>
                </a:lnTo>
                <a:lnTo>
                  <a:pt x="304555" y="143526"/>
                </a:lnTo>
                <a:lnTo>
                  <a:pt x="342333" y="117579"/>
                </a:lnTo>
                <a:lnTo>
                  <a:pt x="381741" y="93948"/>
                </a:lnTo>
                <a:lnTo>
                  <a:pt x="422680" y="72729"/>
                </a:lnTo>
                <a:lnTo>
                  <a:pt x="465051" y="54022"/>
                </a:lnTo>
                <a:lnTo>
                  <a:pt x="508758" y="37923"/>
                </a:lnTo>
                <a:lnTo>
                  <a:pt x="553701" y="24532"/>
                </a:lnTo>
                <a:lnTo>
                  <a:pt x="599783" y="13946"/>
                </a:lnTo>
                <a:lnTo>
                  <a:pt x="646906" y="6263"/>
                </a:lnTo>
                <a:lnTo>
                  <a:pt x="694972" y="1582"/>
                </a:lnTo>
                <a:lnTo>
                  <a:pt x="743882" y="0"/>
                </a:lnTo>
                <a:lnTo>
                  <a:pt x="10519370" y="0"/>
                </a:lnTo>
                <a:lnTo>
                  <a:pt x="10568279" y="1582"/>
                </a:lnTo>
                <a:lnTo>
                  <a:pt x="10616344" y="6263"/>
                </a:lnTo>
                <a:lnTo>
                  <a:pt x="10663467" y="13946"/>
                </a:lnTo>
                <a:lnTo>
                  <a:pt x="10709549" y="24532"/>
                </a:lnTo>
                <a:lnTo>
                  <a:pt x="10754493" y="37923"/>
                </a:lnTo>
                <a:lnTo>
                  <a:pt x="10798199" y="54021"/>
                </a:lnTo>
                <a:lnTo>
                  <a:pt x="10840571" y="72729"/>
                </a:lnTo>
                <a:lnTo>
                  <a:pt x="10881510" y="93947"/>
                </a:lnTo>
                <a:lnTo>
                  <a:pt x="10920917" y="117579"/>
                </a:lnTo>
                <a:lnTo>
                  <a:pt x="10958696" y="143525"/>
                </a:lnTo>
                <a:lnTo>
                  <a:pt x="10994748" y="171689"/>
                </a:lnTo>
                <a:lnTo>
                  <a:pt x="11028975" y="201972"/>
                </a:lnTo>
                <a:lnTo>
                  <a:pt x="11061279" y="234276"/>
                </a:lnTo>
                <a:lnTo>
                  <a:pt x="11091562" y="268503"/>
                </a:lnTo>
                <a:lnTo>
                  <a:pt x="11119726" y="304554"/>
                </a:lnTo>
                <a:lnTo>
                  <a:pt x="11145672" y="342333"/>
                </a:lnTo>
                <a:lnTo>
                  <a:pt x="11169304" y="381741"/>
                </a:lnTo>
                <a:lnTo>
                  <a:pt x="11190523" y="422680"/>
                </a:lnTo>
                <a:lnTo>
                  <a:pt x="11209230" y="465051"/>
                </a:lnTo>
                <a:lnTo>
                  <a:pt x="11225329" y="508758"/>
                </a:lnTo>
                <a:lnTo>
                  <a:pt x="11238720" y="553701"/>
                </a:lnTo>
                <a:lnTo>
                  <a:pt x="11249306" y="599783"/>
                </a:lnTo>
                <a:lnTo>
                  <a:pt x="11256989" y="646906"/>
                </a:lnTo>
                <a:lnTo>
                  <a:pt x="11261670" y="694972"/>
                </a:lnTo>
                <a:lnTo>
                  <a:pt x="11263253" y="743883"/>
                </a:lnTo>
                <a:lnTo>
                  <a:pt x="11263254" y="5207184"/>
                </a:lnTo>
                <a:lnTo>
                  <a:pt x="11261671" y="5256094"/>
                </a:lnTo>
                <a:lnTo>
                  <a:pt x="11256990" y="5304160"/>
                </a:lnTo>
                <a:lnTo>
                  <a:pt x="11249307" y="5351283"/>
                </a:lnTo>
                <a:lnTo>
                  <a:pt x="11238721" y="5397365"/>
                </a:lnTo>
                <a:lnTo>
                  <a:pt x="11225330" y="5442308"/>
                </a:lnTo>
                <a:lnTo>
                  <a:pt x="11209232" y="5486015"/>
                </a:lnTo>
                <a:lnTo>
                  <a:pt x="11190524" y="5528386"/>
                </a:lnTo>
                <a:lnTo>
                  <a:pt x="11169306" y="5569325"/>
                </a:lnTo>
                <a:lnTo>
                  <a:pt x="11145674" y="5608733"/>
                </a:lnTo>
                <a:lnTo>
                  <a:pt x="11119727" y="5646512"/>
                </a:lnTo>
                <a:lnTo>
                  <a:pt x="11091564" y="5682563"/>
                </a:lnTo>
                <a:lnTo>
                  <a:pt x="11061281" y="5716790"/>
                </a:lnTo>
                <a:lnTo>
                  <a:pt x="11028977" y="5749094"/>
                </a:lnTo>
                <a:lnTo>
                  <a:pt x="10994750" y="5779377"/>
                </a:lnTo>
                <a:lnTo>
                  <a:pt x="10958698" y="5807541"/>
                </a:lnTo>
                <a:lnTo>
                  <a:pt x="10920919" y="5833488"/>
                </a:lnTo>
                <a:lnTo>
                  <a:pt x="10881512" y="5857119"/>
                </a:lnTo>
                <a:lnTo>
                  <a:pt x="10840573" y="5878338"/>
                </a:lnTo>
                <a:lnTo>
                  <a:pt x="10798201" y="5897045"/>
                </a:lnTo>
                <a:lnTo>
                  <a:pt x="10754495" y="5913144"/>
                </a:lnTo>
                <a:lnTo>
                  <a:pt x="10709552" y="5926535"/>
                </a:lnTo>
                <a:lnTo>
                  <a:pt x="10663470" y="5937121"/>
                </a:lnTo>
                <a:lnTo>
                  <a:pt x="10616347" y="5944803"/>
                </a:lnTo>
                <a:lnTo>
                  <a:pt x="10568281" y="5949485"/>
                </a:lnTo>
                <a:lnTo>
                  <a:pt x="10519370" y="5951067"/>
                </a:lnTo>
                <a:lnTo>
                  <a:pt x="743883" y="5951068"/>
                </a:lnTo>
                <a:lnTo>
                  <a:pt x="694973" y="5949485"/>
                </a:lnTo>
                <a:lnTo>
                  <a:pt x="646907" y="5944803"/>
                </a:lnTo>
                <a:lnTo>
                  <a:pt x="599784" y="5937120"/>
                </a:lnTo>
                <a:lnTo>
                  <a:pt x="553702" y="5926534"/>
                </a:lnTo>
                <a:lnTo>
                  <a:pt x="508759" y="5913143"/>
                </a:lnTo>
                <a:lnTo>
                  <a:pt x="465052" y="5897045"/>
                </a:lnTo>
                <a:lnTo>
                  <a:pt x="422681" y="5878338"/>
                </a:lnTo>
                <a:lnTo>
                  <a:pt x="381742" y="5857119"/>
                </a:lnTo>
                <a:lnTo>
                  <a:pt x="342334" y="5833487"/>
                </a:lnTo>
                <a:lnTo>
                  <a:pt x="304556" y="5807541"/>
                </a:lnTo>
                <a:lnTo>
                  <a:pt x="268504" y="5779377"/>
                </a:lnTo>
                <a:lnTo>
                  <a:pt x="234277" y="5749094"/>
                </a:lnTo>
                <a:lnTo>
                  <a:pt x="201973" y="5716790"/>
                </a:lnTo>
                <a:lnTo>
                  <a:pt x="171690" y="5682563"/>
                </a:lnTo>
                <a:lnTo>
                  <a:pt x="143526" y="5646512"/>
                </a:lnTo>
                <a:lnTo>
                  <a:pt x="117579" y="5608733"/>
                </a:lnTo>
                <a:lnTo>
                  <a:pt x="93948" y="5569325"/>
                </a:lnTo>
                <a:lnTo>
                  <a:pt x="72729" y="5528386"/>
                </a:lnTo>
                <a:lnTo>
                  <a:pt x="54022" y="5486015"/>
                </a:lnTo>
                <a:lnTo>
                  <a:pt x="37923" y="5442309"/>
                </a:lnTo>
                <a:lnTo>
                  <a:pt x="24532" y="5397365"/>
                </a:lnTo>
                <a:lnTo>
                  <a:pt x="13946" y="5351283"/>
                </a:lnTo>
                <a:lnTo>
                  <a:pt x="6263" y="5304160"/>
                </a:lnTo>
                <a:lnTo>
                  <a:pt x="1582" y="5256094"/>
                </a:lnTo>
                <a:lnTo>
                  <a:pt x="0" y="5207184"/>
                </a:lnTo>
                <a:lnTo>
                  <a:pt x="0" y="743884"/>
                </a:lnTo>
                <a:close/>
              </a:path>
            </a:pathLst>
          </a:custGeom>
          <a:ln w="47625">
            <a:solidFill>
              <a:srgbClr val="45AE37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5994399" y="2324100"/>
            <a:ext cx="5414600" cy="388663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4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43387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6.jpe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18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400002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8879" y="1018576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83502"/>
                </a:solidFill>
              </a:rPr>
              <a:t>中印边界解决方案</a:t>
            </a:r>
            <a:endParaRPr sz="5150"/>
          </a:p>
        </p:txBody>
      </p:sp>
      <p:sp>
        <p:nvSpPr>
          <p:cNvPr id="3" name="object 3"/>
          <p:cNvSpPr/>
          <p:nvPr/>
        </p:nvSpPr>
        <p:spPr>
          <a:xfrm>
            <a:off x="1221790" y="4523257"/>
            <a:ext cx="365760" cy="908685"/>
          </a:xfrm>
          <a:custGeom>
            <a:rect l="l" t="t" r="r" b="b"/>
            <a:pathLst>
              <a:path w="365759" h="908685">
                <a:moveTo>
                  <a:pt x="365760" y="725297"/>
                </a:moveTo>
                <a:lnTo>
                  <a:pt x="359232" y="676681"/>
                </a:lnTo>
                <a:lnTo>
                  <a:pt x="341160" y="633857"/>
                </a:lnTo>
                <a:lnTo>
                  <a:pt x="312204" y="595985"/>
                </a:lnTo>
                <a:lnTo>
                  <a:pt x="275183" y="567385"/>
                </a:lnTo>
                <a:lnTo>
                  <a:pt x="274320" y="567029"/>
                </a:lnTo>
                <a:lnTo>
                  <a:pt x="274320" y="725297"/>
                </a:lnTo>
                <a:lnTo>
                  <a:pt x="267144" y="760882"/>
                </a:lnTo>
                <a:lnTo>
                  <a:pt x="247548" y="789952"/>
                </a:lnTo>
                <a:lnTo>
                  <a:pt x="218478" y="809548"/>
                </a:lnTo>
                <a:lnTo>
                  <a:pt x="182880" y="816737"/>
                </a:lnTo>
                <a:lnTo>
                  <a:pt x="147294" y="809548"/>
                </a:lnTo>
                <a:lnTo>
                  <a:pt x="118224" y="789952"/>
                </a:lnTo>
                <a:lnTo>
                  <a:pt x="98628" y="760895"/>
                </a:lnTo>
                <a:lnTo>
                  <a:pt x="91440" y="725297"/>
                </a:lnTo>
                <a:lnTo>
                  <a:pt x="98628" y="689698"/>
                </a:lnTo>
                <a:lnTo>
                  <a:pt x="118224" y="660641"/>
                </a:lnTo>
                <a:lnTo>
                  <a:pt x="147294" y="641045"/>
                </a:lnTo>
                <a:lnTo>
                  <a:pt x="182880" y="633857"/>
                </a:lnTo>
                <a:lnTo>
                  <a:pt x="218478" y="641045"/>
                </a:lnTo>
                <a:lnTo>
                  <a:pt x="247548" y="660641"/>
                </a:lnTo>
                <a:lnTo>
                  <a:pt x="267144" y="689698"/>
                </a:lnTo>
                <a:lnTo>
                  <a:pt x="274320" y="725297"/>
                </a:lnTo>
                <a:lnTo>
                  <a:pt x="274320" y="567029"/>
                </a:lnTo>
                <a:lnTo>
                  <a:pt x="231508" y="548944"/>
                </a:lnTo>
                <a:lnTo>
                  <a:pt x="182880" y="542417"/>
                </a:lnTo>
                <a:lnTo>
                  <a:pt x="134277" y="548944"/>
                </a:lnTo>
                <a:lnTo>
                  <a:pt x="90589" y="567385"/>
                </a:lnTo>
                <a:lnTo>
                  <a:pt x="53568" y="595985"/>
                </a:lnTo>
                <a:lnTo>
                  <a:pt x="24980" y="632993"/>
                </a:lnTo>
                <a:lnTo>
                  <a:pt x="6540" y="676681"/>
                </a:lnTo>
                <a:lnTo>
                  <a:pt x="0" y="725297"/>
                </a:lnTo>
                <a:lnTo>
                  <a:pt x="6540" y="773912"/>
                </a:lnTo>
                <a:lnTo>
                  <a:pt x="24968" y="817600"/>
                </a:lnTo>
                <a:lnTo>
                  <a:pt x="53568" y="854608"/>
                </a:lnTo>
                <a:lnTo>
                  <a:pt x="90576" y="883208"/>
                </a:lnTo>
                <a:lnTo>
                  <a:pt x="134264" y="901649"/>
                </a:lnTo>
                <a:lnTo>
                  <a:pt x="182880" y="908177"/>
                </a:lnTo>
                <a:lnTo>
                  <a:pt x="231508" y="901649"/>
                </a:lnTo>
                <a:lnTo>
                  <a:pt x="275183" y="883208"/>
                </a:lnTo>
                <a:lnTo>
                  <a:pt x="312204" y="854608"/>
                </a:lnTo>
                <a:lnTo>
                  <a:pt x="340791" y="817600"/>
                </a:lnTo>
                <a:lnTo>
                  <a:pt x="359232" y="773912"/>
                </a:lnTo>
                <a:lnTo>
                  <a:pt x="365760" y="725297"/>
                </a:lnTo>
                <a:close/>
              </a:path>
              <a:path w="365759" h="908685">
                <a:moveTo>
                  <a:pt x="365760" y="182880"/>
                </a:moveTo>
                <a:lnTo>
                  <a:pt x="359232" y="134264"/>
                </a:lnTo>
                <a:lnTo>
                  <a:pt x="341160" y="91440"/>
                </a:lnTo>
                <a:lnTo>
                  <a:pt x="312204" y="53568"/>
                </a:lnTo>
                <a:lnTo>
                  <a:pt x="275183" y="24968"/>
                </a:lnTo>
                <a:lnTo>
                  <a:pt x="274320" y="24612"/>
                </a:lnTo>
                <a:lnTo>
                  <a:pt x="274320" y="182880"/>
                </a:lnTo>
                <a:lnTo>
                  <a:pt x="267144" y="218478"/>
                </a:lnTo>
                <a:lnTo>
                  <a:pt x="247548" y="247535"/>
                </a:lnTo>
                <a:lnTo>
                  <a:pt x="218478" y="267131"/>
                </a:lnTo>
                <a:lnTo>
                  <a:pt x="182880" y="274320"/>
                </a:lnTo>
                <a:lnTo>
                  <a:pt x="147294" y="267131"/>
                </a:lnTo>
                <a:lnTo>
                  <a:pt x="118224" y="247535"/>
                </a:lnTo>
                <a:lnTo>
                  <a:pt x="98628" y="218478"/>
                </a:lnTo>
                <a:lnTo>
                  <a:pt x="91440" y="182880"/>
                </a:lnTo>
                <a:lnTo>
                  <a:pt x="98628" y="147281"/>
                </a:lnTo>
                <a:lnTo>
                  <a:pt x="118224" y="118224"/>
                </a:lnTo>
                <a:lnTo>
                  <a:pt x="147294" y="98628"/>
                </a:lnTo>
                <a:lnTo>
                  <a:pt x="182880" y="91440"/>
                </a:lnTo>
                <a:lnTo>
                  <a:pt x="218478" y="98628"/>
                </a:lnTo>
                <a:lnTo>
                  <a:pt x="247548" y="118224"/>
                </a:lnTo>
                <a:lnTo>
                  <a:pt x="267144" y="147281"/>
                </a:lnTo>
                <a:lnTo>
                  <a:pt x="274320" y="182880"/>
                </a:lnTo>
                <a:lnTo>
                  <a:pt x="274320" y="24612"/>
                </a:lnTo>
                <a:lnTo>
                  <a:pt x="231508" y="6540"/>
                </a:lnTo>
                <a:lnTo>
                  <a:pt x="182880" y="0"/>
                </a:lnTo>
                <a:lnTo>
                  <a:pt x="134277" y="6527"/>
                </a:lnTo>
                <a:lnTo>
                  <a:pt x="90589" y="24968"/>
                </a:lnTo>
                <a:lnTo>
                  <a:pt x="53568" y="53568"/>
                </a:lnTo>
                <a:lnTo>
                  <a:pt x="24980" y="90576"/>
                </a:lnTo>
                <a:lnTo>
                  <a:pt x="6540" y="134264"/>
                </a:lnTo>
                <a:lnTo>
                  <a:pt x="0" y="182880"/>
                </a:lnTo>
                <a:lnTo>
                  <a:pt x="6540" y="231495"/>
                </a:lnTo>
                <a:lnTo>
                  <a:pt x="24968" y="275183"/>
                </a:lnTo>
                <a:lnTo>
                  <a:pt x="53568" y="312191"/>
                </a:lnTo>
                <a:lnTo>
                  <a:pt x="90576" y="340791"/>
                </a:lnTo>
                <a:lnTo>
                  <a:pt x="134264" y="359232"/>
                </a:lnTo>
                <a:lnTo>
                  <a:pt x="182880" y="365760"/>
                </a:lnTo>
                <a:lnTo>
                  <a:pt x="231508" y="359232"/>
                </a:lnTo>
                <a:lnTo>
                  <a:pt x="275183" y="340791"/>
                </a:lnTo>
                <a:lnTo>
                  <a:pt x="312204" y="312191"/>
                </a:lnTo>
                <a:lnTo>
                  <a:pt x="340791" y="275183"/>
                </a:lnTo>
                <a:lnTo>
                  <a:pt x="359232" y="231495"/>
                </a:lnTo>
                <a:lnTo>
                  <a:pt x="365760" y="182880"/>
                </a:lnTo>
                <a:close/>
              </a:path>
            </a:pathLst>
          </a:custGeom>
          <a:solidFill>
            <a:srgbClr val="2A881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45AE37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990397"/>
            <a:ext cx="35814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45AE37"/>
                </a:solidFill>
                <a:latin typeface="微软雅黑"/>
                <a:cs typeface="微软雅黑"/>
              </a:rPr>
              <a:t>中印边界问题的历史背景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45AE37"/>
                </a:solidFill>
                <a:latin typeface="微软雅黑"/>
                <a:cs typeface="微软雅黑"/>
              </a:rPr>
              <a:t>中印边界问题的现状分析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45AE37"/>
                </a:solidFill>
                <a:latin typeface="微软雅黑"/>
                <a:cs typeface="微软雅黑"/>
              </a:rPr>
              <a:t>中印边界问题的解决思路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45AE37"/>
                </a:solidFill>
                <a:latin typeface="微软雅黑"/>
                <a:cs typeface="微软雅黑"/>
              </a:rPr>
              <a:t>中印边界问题的解决建议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45AE37"/>
                </a:solidFill>
                <a:latin typeface="微软雅黑"/>
                <a:cs typeface="微软雅黑"/>
              </a:rPr>
              <a:t>中印边界问题的前景展望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10">
                <a:solidFill>
                  <a:srgbClr val="89D77F"/>
                </a:solidFill>
              </a:rPr>
              <a:t>CHAPTER</a:t>
            </a:r>
            <a:endParaRPr sz="7650"/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083502"/>
                </a:solidFill>
              </a:rPr>
              <a:t>01</a:t>
            </a:r>
            <a:endParaRPr sz="7650"/>
          </a:p>
          <a:p>
            <a:pPr marL="12700" marR="5080">
              <a:lnSpc>
                <a:spcPct val="120800"/>
              </a:lnSpc>
              <a:spcBef>
                <a:spcPts val="1830"/>
              </a:spcBef>
            </a:pPr>
            <a:r>
              <a:rPr sz="3800" spc="-5">
                <a:solidFill>
                  <a:srgbClr val="083502"/>
                </a:solidFill>
              </a:rPr>
              <a:t>中印边界问题的历史背</a:t>
            </a:r>
            <a:r>
              <a:rPr sz="3800" spc="-50">
                <a:solidFill>
                  <a:srgbClr val="083502"/>
                </a:solidFill>
              </a:rPr>
              <a:t>景</a:t>
            </a:r>
            <a:endParaRPr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英国殖民统治时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期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英国在殖民统治时期，通过不平等条约和秘密协议，将中印边界划定为一条非法的“麦克马洪线”。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516890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独立后边界争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端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中印两国独立后，对于边界的认定存在分歧，导致边界争端的产生。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中印边界问题的起源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4F5C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14514" y="2855191"/>
            <a:ext cx="2856230" cy="0"/>
          </a:xfrm>
          <a:custGeom>
            <a:rect l="l" t="t" r="r" b="b"/>
            <a:pathLst>
              <a:path w="2856229">
                <a:moveTo>
                  <a:pt x="0" y="0"/>
                </a:moveTo>
                <a:lnTo>
                  <a:pt x="2856055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99105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由于边界争端的激化，中印两国在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1962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年爆发了边境战争，之后双方在边界地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区进行了军事对峙。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243811" y="2275469"/>
            <a:ext cx="181610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45AE37"/>
                </a:solidFill>
                <a:latin typeface="微软雅黑"/>
                <a:cs typeface="微软雅黑"/>
              </a:rPr>
              <a:t>和平谈判与努力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17660" y="2850428"/>
            <a:ext cx="2856230" cy="9525"/>
            <a:chOff x="8117660" y="2850428"/>
            <a:chExt cx="2856230" cy="9525"/>
          </a:xfrm>
        </p:grpSpPr>
        <p:sp>
          <p:nvSpPr>
            <p:cNvPr id="12" name="object 12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2856055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0" y="0"/>
                  </a:moveTo>
                  <a:lnTo>
                    <a:pt x="2856055" y="0"/>
                  </a:lnTo>
                </a:path>
              </a:pathLst>
            </a:custGeom>
            <a:ln w="9525">
              <a:solidFill>
                <a:srgbClr val="45AE3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928808" y="3006875"/>
            <a:ext cx="31115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22571A"/>
                </a:solidFill>
                <a:latin typeface="微软雅黑"/>
                <a:cs typeface="微软雅黑"/>
              </a:rPr>
              <a:t>尽管边境战争后双方关系紧张，但两国政府仍然在寻求和平解决边界问题的途径。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6197" y="2275469"/>
            <a:ext cx="244729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1962年中印边境战争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中印边界问题的演变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中印边界问题的现状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348229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边境安全与合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作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近年来，中印两国在边境安全和合作方面取得了一些进展，包括建立信任措施和边境事务磋商机制。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5AE37"/>
                </a:solidFill>
                <a:latin typeface="微软雅黑"/>
                <a:cs typeface="微软雅黑"/>
              </a:rPr>
              <a:t>未解决的边界争</a:t>
            </a:r>
            <a:r>
              <a:rPr sz="1550" b="1" spc="-50">
                <a:solidFill>
                  <a:srgbClr val="45AE37"/>
                </a:solidFill>
                <a:latin typeface="微软雅黑"/>
                <a:cs typeface="微软雅黑"/>
              </a:rPr>
              <a:t>议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中印两国之间仍然存在未解决的边界争议，包括“麦克马洪线”和“阿邦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”等地区。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10">
                <a:solidFill>
                  <a:srgbClr val="89D77F"/>
                </a:solidFill>
              </a:rPr>
              <a:t>CHAPTER</a:t>
            </a:r>
            <a:endParaRPr sz="7650"/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083502"/>
                </a:solidFill>
              </a:rPr>
              <a:t>02</a:t>
            </a:r>
            <a:endParaRPr sz="7650"/>
          </a:p>
          <a:p>
            <a:pPr marL="12700" marR="5080">
              <a:lnSpc>
                <a:spcPct val="120800"/>
              </a:lnSpc>
              <a:spcBef>
                <a:spcPts val="1830"/>
              </a:spcBef>
            </a:pPr>
            <a:r>
              <a:rPr sz="3800" spc="-5">
                <a:solidFill>
                  <a:srgbClr val="083502"/>
                </a:solidFill>
              </a:rPr>
              <a:t>中印边界问题的现状分</a:t>
            </a:r>
            <a:r>
              <a:rPr sz="3800" spc="-50">
                <a:solidFill>
                  <a:srgbClr val="083502"/>
                </a:solidFill>
              </a:rPr>
              <a:t>析</a:t>
            </a:r>
            <a:endParaRPr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中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国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中国政府认为中印边界问题应通过和平谈判解决，尊重历史事实，维护边境地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区的和平稳定。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印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度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印度政府认为中印边界问题应通过双边谈判解决，但同时也强调其对边境地区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的领土主权。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中印两国在边界问题上的立场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中印两国在边界问题上的争议点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3126740" cy="18046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5AE37"/>
                </a:solidFill>
                <a:latin typeface="微软雅黑"/>
                <a:cs typeface="微软雅黑"/>
              </a:rPr>
              <a:t>领土主</a:t>
            </a:r>
            <a:r>
              <a:rPr sz="2000" b="1" spc="-50">
                <a:solidFill>
                  <a:srgbClr val="45AE37"/>
                </a:solidFill>
                <a:latin typeface="微软雅黑"/>
                <a:cs typeface="微软雅黑"/>
              </a:rPr>
              <a:t>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85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中印两国在边界问题上存在领土主权的争议，包括阿克赛钦、锡金邦、达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旺等地区。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868975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5AE37"/>
                </a:solidFill>
                <a:latin typeface="微软雅黑"/>
                <a:cs typeface="微软雅黑"/>
              </a:rPr>
              <a:t>历史遗留问</a:t>
            </a:r>
            <a:r>
              <a:rPr sz="2000" b="1" spc="-50">
                <a:solidFill>
                  <a:srgbClr val="45AE37"/>
                </a:solidFill>
                <a:latin typeface="微软雅黑"/>
                <a:cs typeface="微软雅黑"/>
              </a:rPr>
              <a:t>题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21007" y="4790985"/>
            <a:ext cx="3263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中印两国在历史上存在一些遗留问题，如英国殖民时期划定的边界线等。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9631" y="2076769"/>
            <a:ext cx="1303655" cy="1303655"/>
          </a:xfrm>
          <a:custGeom>
            <a:rect l="l" t="t" r="r" b="b"/>
            <a:pathLst>
              <a:path w="1303655" h="1303654">
                <a:moveTo>
                  <a:pt x="1303225" y="651613"/>
                </a:moveTo>
                <a:lnTo>
                  <a:pt x="0" y="651613"/>
                </a:lnTo>
                <a:lnTo>
                  <a:pt x="1788" y="602982"/>
                </a:lnTo>
                <a:lnTo>
                  <a:pt x="7066" y="555321"/>
                </a:lnTo>
                <a:lnTo>
                  <a:pt x="15708" y="508758"/>
                </a:lnTo>
                <a:lnTo>
                  <a:pt x="27589" y="463418"/>
                </a:lnTo>
                <a:lnTo>
                  <a:pt x="42583" y="419426"/>
                </a:lnTo>
                <a:lnTo>
                  <a:pt x="60563" y="376908"/>
                </a:lnTo>
                <a:lnTo>
                  <a:pt x="81404" y="335992"/>
                </a:lnTo>
                <a:lnTo>
                  <a:pt x="104980" y="296802"/>
                </a:lnTo>
                <a:lnTo>
                  <a:pt x="131164" y="259464"/>
                </a:lnTo>
                <a:lnTo>
                  <a:pt x="159831" y="224106"/>
                </a:lnTo>
                <a:lnTo>
                  <a:pt x="190854" y="190852"/>
                </a:lnTo>
                <a:lnTo>
                  <a:pt x="224108" y="159829"/>
                </a:lnTo>
                <a:lnTo>
                  <a:pt x="259467" y="131162"/>
                </a:lnTo>
                <a:lnTo>
                  <a:pt x="296804" y="104978"/>
                </a:lnTo>
                <a:lnTo>
                  <a:pt x="335994" y="81402"/>
                </a:lnTo>
                <a:lnTo>
                  <a:pt x="376911" y="60562"/>
                </a:lnTo>
                <a:lnTo>
                  <a:pt x="419429" y="42581"/>
                </a:lnTo>
                <a:lnTo>
                  <a:pt x="463421" y="27588"/>
                </a:lnTo>
                <a:lnTo>
                  <a:pt x="508762" y="15707"/>
                </a:lnTo>
                <a:lnTo>
                  <a:pt x="555326" y="7065"/>
                </a:lnTo>
                <a:lnTo>
                  <a:pt x="602991" y="1787"/>
                </a:lnTo>
                <a:lnTo>
                  <a:pt x="651613" y="0"/>
                </a:lnTo>
                <a:lnTo>
                  <a:pt x="700245" y="1787"/>
                </a:lnTo>
                <a:lnTo>
                  <a:pt x="747904" y="7065"/>
                </a:lnTo>
                <a:lnTo>
                  <a:pt x="794467" y="15707"/>
                </a:lnTo>
                <a:lnTo>
                  <a:pt x="839808" y="27589"/>
                </a:lnTo>
                <a:lnTo>
                  <a:pt x="883800" y="42582"/>
                </a:lnTo>
                <a:lnTo>
                  <a:pt x="926317" y="60563"/>
                </a:lnTo>
                <a:lnTo>
                  <a:pt x="967233" y="81403"/>
                </a:lnTo>
                <a:lnTo>
                  <a:pt x="1006423" y="104979"/>
                </a:lnTo>
                <a:lnTo>
                  <a:pt x="1043760" y="131163"/>
                </a:lnTo>
                <a:lnTo>
                  <a:pt x="1079119" y="159830"/>
                </a:lnTo>
                <a:lnTo>
                  <a:pt x="1112373" y="190853"/>
                </a:lnTo>
                <a:lnTo>
                  <a:pt x="1143396" y="224107"/>
                </a:lnTo>
                <a:lnTo>
                  <a:pt x="1172063" y="259466"/>
                </a:lnTo>
                <a:lnTo>
                  <a:pt x="1198247" y="296803"/>
                </a:lnTo>
                <a:lnTo>
                  <a:pt x="1221822" y="335993"/>
                </a:lnTo>
                <a:lnTo>
                  <a:pt x="1242663" y="376910"/>
                </a:lnTo>
                <a:lnTo>
                  <a:pt x="1260643" y="419427"/>
                </a:lnTo>
                <a:lnTo>
                  <a:pt x="1275637" y="463419"/>
                </a:lnTo>
                <a:lnTo>
                  <a:pt x="1287518" y="508759"/>
                </a:lnTo>
                <a:lnTo>
                  <a:pt x="1296160" y="555323"/>
                </a:lnTo>
                <a:lnTo>
                  <a:pt x="1301438" y="602983"/>
                </a:lnTo>
                <a:lnTo>
                  <a:pt x="1303225" y="651613"/>
                </a:lnTo>
                <a:close/>
              </a:path>
              <a:path w="1303655" h="1303654">
                <a:moveTo>
                  <a:pt x="1303225" y="651613"/>
                </a:moveTo>
                <a:close/>
              </a:path>
              <a:path w="1303655" h="1303654">
                <a:moveTo>
                  <a:pt x="651612" y="1303225"/>
                </a:moveTo>
                <a:lnTo>
                  <a:pt x="602982" y="1301438"/>
                </a:lnTo>
                <a:lnTo>
                  <a:pt x="555322" y="1296160"/>
                </a:lnTo>
                <a:lnTo>
                  <a:pt x="508759" y="1287518"/>
                </a:lnTo>
                <a:lnTo>
                  <a:pt x="463418" y="1275637"/>
                </a:lnTo>
                <a:lnTo>
                  <a:pt x="419426" y="1260643"/>
                </a:lnTo>
                <a:lnTo>
                  <a:pt x="376909" y="1242663"/>
                </a:lnTo>
                <a:lnTo>
                  <a:pt x="335993" y="1221822"/>
                </a:lnTo>
                <a:lnTo>
                  <a:pt x="296803" y="1198247"/>
                </a:lnTo>
                <a:lnTo>
                  <a:pt x="259465" y="1172062"/>
                </a:lnTo>
                <a:lnTo>
                  <a:pt x="224107" y="1143396"/>
                </a:lnTo>
                <a:lnTo>
                  <a:pt x="190853" y="1112372"/>
                </a:lnTo>
                <a:lnTo>
                  <a:pt x="159829" y="1079119"/>
                </a:lnTo>
                <a:lnTo>
                  <a:pt x="131163" y="1043760"/>
                </a:lnTo>
                <a:lnTo>
                  <a:pt x="104979" y="1006423"/>
                </a:lnTo>
                <a:lnTo>
                  <a:pt x="81403" y="967233"/>
                </a:lnTo>
                <a:lnTo>
                  <a:pt x="60562" y="926316"/>
                </a:lnTo>
                <a:lnTo>
                  <a:pt x="42582" y="883799"/>
                </a:lnTo>
                <a:lnTo>
                  <a:pt x="27588" y="839807"/>
                </a:lnTo>
                <a:lnTo>
                  <a:pt x="15707" y="794466"/>
                </a:lnTo>
                <a:lnTo>
                  <a:pt x="7065" y="747903"/>
                </a:lnTo>
                <a:lnTo>
                  <a:pt x="1787" y="700243"/>
                </a:lnTo>
                <a:lnTo>
                  <a:pt x="0" y="651613"/>
                </a:lnTo>
                <a:lnTo>
                  <a:pt x="1303225" y="651613"/>
                </a:lnTo>
                <a:lnTo>
                  <a:pt x="1301438" y="700243"/>
                </a:lnTo>
                <a:lnTo>
                  <a:pt x="1296160" y="747903"/>
                </a:lnTo>
                <a:lnTo>
                  <a:pt x="1287518" y="794467"/>
                </a:lnTo>
                <a:lnTo>
                  <a:pt x="1275637" y="839807"/>
                </a:lnTo>
                <a:lnTo>
                  <a:pt x="1260643" y="883799"/>
                </a:lnTo>
                <a:lnTo>
                  <a:pt x="1242663" y="926316"/>
                </a:lnTo>
                <a:lnTo>
                  <a:pt x="1221822" y="967233"/>
                </a:lnTo>
                <a:lnTo>
                  <a:pt x="1198246" y="1006423"/>
                </a:lnTo>
                <a:lnTo>
                  <a:pt x="1172062" y="1043760"/>
                </a:lnTo>
                <a:lnTo>
                  <a:pt x="1143396" y="1079119"/>
                </a:lnTo>
                <a:lnTo>
                  <a:pt x="1112372" y="1112373"/>
                </a:lnTo>
                <a:lnTo>
                  <a:pt x="1079118" y="1143396"/>
                </a:lnTo>
                <a:lnTo>
                  <a:pt x="1043760" y="1172062"/>
                </a:lnTo>
                <a:lnTo>
                  <a:pt x="1006422" y="1198247"/>
                </a:lnTo>
                <a:lnTo>
                  <a:pt x="967233" y="1221822"/>
                </a:lnTo>
                <a:lnTo>
                  <a:pt x="926316" y="1242663"/>
                </a:lnTo>
                <a:lnTo>
                  <a:pt x="883799" y="1260643"/>
                </a:lnTo>
                <a:lnTo>
                  <a:pt x="839807" y="1275637"/>
                </a:lnTo>
                <a:lnTo>
                  <a:pt x="794466" y="1287518"/>
                </a:lnTo>
                <a:lnTo>
                  <a:pt x="747903" y="1296160"/>
                </a:lnTo>
                <a:lnTo>
                  <a:pt x="700243" y="1301438"/>
                </a:lnTo>
                <a:lnTo>
                  <a:pt x="651612" y="1303225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405043" y="2076769"/>
            <a:ext cx="1348105" cy="1348105"/>
          </a:xfrm>
          <a:custGeom>
            <a:rect l="l" t="t" r="r" b="b"/>
            <a:pathLst>
              <a:path w="1348104" h="1348104">
                <a:moveTo>
                  <a:pt x="673985" y="0"/>
                </a:moveTo>
                <a:close/>
              </a:path>
              <a:path w="1348104" h="1348104">
                <a:moveTo>
                  <a:pt x="1347971" y="673986"/>
                </a:moveTo>
                <a:lnTo>
                  <a:pt x="0" y="673986"/>
                </a:lnTo>
                <a:lnTo>
                  <a:pt x="1693" y="625852"/>
                </a:lnTo>
                <a:lnTo>
                  <a:pt x="6693" y="578632"/>
                </a:lnTo>
                <a:lnTo>
                  <a:pt x="14889" y="532439"/>
                </a:lnTo>
                <a:lnTo>
                  <a:pt x="26164" y="487388"/>
                </a:lnTo>
                <a:lnTo>
                  <a:pt x="40406" y="443593"/>
                </a:lnTo>
                <a:lnTo>
                  <a:pt x="57501" y="401167"/>
                </a:lnTo>
                <a:lnTo>
                  <a:pt x="77333" y="360225"/>
                </a:lnTo>
                <a:lnTo>
                  <a:pt x="99790" y="320881"/>
                </a:lnTo>
                <a:lnTo>
                  <a:pt x="124757" y="283248"/>
                </a:lnTo>
                <a:lnTo>
                  <a:pt x="152120" y="247442"/>
                </a:lnTo>
                <a:lnTo>
                  <a:pt x="181765" y="213575"/>
                </a:lnTo>
                <a:lnTo>
                  <a:pt x="213578" y="181762"/>
                </a:lnTo>
                <a:lnTo>
                  <a:pt x="247445" y="152117"/>
                </a:lnTo>
                <a:lnTo>
                  <a:pt x="283251" y="124755"/>
                </a:lnTo>
                <a:lnTo>
                  <a:pt x="320884" y="99788"/>
                </a:lnTo>
                <a:lnTo>
                  <a:pt x="360228" y="77331"/>
                </a:lnTo>
                <a:lnTo>
                  <a:pt x="401171" y="57499"/>
                </a:lnTo>
                <a:lnTo>
                  <a:pt x="443596" y="40405"/>
                </a:lnTo>
                <a:lnTo>
                  <a:pt x="487392" y="26163"/>
                </a:lnTo>
                <a:lnTo>
                  <a:pt x="532443" y="14887"/>
                </a:lnTo>
                <a:lnTo>
                  <a:pt x="578636" y="6692"/>
                </a:lnTo>
                <a:lnTo>
                  <a:pt x="625857" y="1692"/>
                </a:lnTo>
                <a:lnTo>
                  <a:pt x="673985" y="0"/>
                </a:lnTo>
                <a:lnTo>
                  <a:pt x="722119" y="1692"/>
                </a:lnTo>
                <a:lnTo>
                  <a:pt x="769340" y="6693"/>
                </a:lnTo>
                <a:lnTo>
                  <a:pt x="815532" y="14888"/>
                </a:lnTo>
                <a:lnTo>
                  <a:pt x="860583" y="26163"/>
                </a:lnTo>
                <a:lnTo>
                  <a:pt x="904378" y="40405"/>
                </a:lnTo>
                <a:lnTo>
                  <a:pt x="946804" y="57500"/>
                </a:lnTo>
                <a:lnTo>
                  <a:pt x="987746" y="77332"/>
                </a:lnTo>
                <a:lnTo>
                  <a:pt x="1027090" y="99789"/>
                </a:lnTo>
                <a:lnTo>
                  <a:pt x="1064723" y="124756"/>
                </a:lnTo>
                <a:lnTo>
                  <a:pt x="1100529" y="152118"/>
                </a:lnTo>
                <a:lnTo>
                  <a:pt x="1134396" y="181763"/>
                </a:lnTo>
                <a:lnTo>
                  <a:pt x="1166209" y="213576"/>
                </a:lnTo>
                <a:lnTo>
                  <a:pt x="1195854" y="247443"/>
                </a:lnTo>
                <a:lnTo>
                  <a:pt x="1223216" y="283250"/>
                </a:lnTo>
                <a:lnTo>
                  <a:pt x="1248183" y="320882"/>
                </a:lnTo>
                <a:lnTo>
                  <a:pt x="1270640" y="360226"/>
                </a:lnTo>
                <a:lnTo>
                  <a:pt x="1290472" y="401169"/>
                </a:lnTo>
                <a:lnTo>
                  <a:pt x="1307566" y="443594"/>
                </a:lnTo>
                <a:lnTo>
                  <a:pt x="1321808" y="487390"/>
                </a:lnTo>
                <a:lnTo>
                  <a:pt x="1333083" y="532440"/>
                </a:lnTo>
                <a:lnTo>
                  <a:pt x="1341279" y="578633"/>
                </a:lnTo>
                <a:lnTo>
                  <a:pt x="1346279" y="625853"/>
                </a:lnTo>
                <a:lnTo>
                  <a:pt x="1347971" y="673986"/>
                </a:lnTo>
                <a:close/>
              </a:path>
              <a:path w="1348104" h="1348104">
                <a:moveTo>
                  <a:pt x="673985" y="1347971"/>
                </a:moveTo>
                <a:lnTo>
                  <a:pt x="625852" y="1346279"/>
                </a:lnTo>
                <a:lnTo>
                  <a:pt x="578632" y="1341278"/>
                </a:lnTo>
                <a:lnTo>
                  <a:pt x="532440" y="1333083"/>
                </a:lnTo>
                <a:lnTo>
                  <a:pt x="487389" y="1321808"/>
                </a:lnTo>
                <a:lnTo>
                  <a:pt x="443594" y="1307566"/>
                </a:lnTo>
                <a:lnTo>
                  <a:pt x="401168" y="1290471"/>
                </a:lnTo>
                <a:lnTo>
                  <a:pt x="360226" y="1270639"/>
                </a:lnTo>
                <a:lnTo>
                  <a:pt x="320881" y="1248182"/>
                </a:lnTo>
                <a:lnTo>
                  <a:pt x="283249" y="1223216"/>
                </a:lnTo>
                <a:lnTo>
                  <a:pt x="247442" y="1195853"/>
                </a:lnTo>
                <a:lnTo>
                  <a:pt x="213575" y="1166208"/>
                </a:lnTo>
                <a:lnTo>
                  <a:pt x="181763" y="1134395"/>
                </a:lnTo>
                <a:lnTo>
                  <a:pt x="152118" y="1100528"/>
                </a:lnTo>
                <a:lnTo>
                  <a:pt x="124755" y="1064722"/>
                </a:lnTo>
                <a:lnTo>
                  <a:pt x="99788" y="1027089"/>
                </a:lnTo>
                <a:lnTo>
                  <a:pt x="77332" y="987745"/>
                </a:lnTo>
                <a:lnTo>
                  <a:pt x="57499" y="946803"/>
                </a:lnTo>
                <a:lnTo>
                  <a:pt x="40405" y="904377"/>
                </a:lnTo>
                <a:lnTo>
                  <a:pt x="26163" y="860582"/>
                </a:lnTo>
                <a:lnTo>
                  <a:pt x="14888" y="815531"/>
                </a:lnTo>
                <a:lnTo>
                  <a:pt x="6692" y="769339"/>
                </a:lnTo>
                <a:lnTo>
                  <a:pt x="1692" y="722119"/>
                </a:lnTo>
                <a:lnTo>
                  <a:pt x="0" y="673986"/>
                </a:lnTo>
                <a:lnTo>
                  <a:pt x="1347971" y="673986"/>
                </a:lnTo>
                <a:lnTo>
                  <a:pt x="1346278" y="722119"/>
                </a:lnTo>
                <a:lnTo>
                  <a:pt x="1341278" y="769339"/>
                </a:lnTo>
                <a:lnTo>
                  <a:pt x="1333082" y="815531"/>
                </a:lnTo>
                <a:lnTo>
                  <a:pt x="1321807" y="860582"/>
                </a:lnTo>
                <a:lnTo>
                  <a:pt x="1307565" y="904378"/>
                </a:lnTo>
                <a:lnTo>
                  <a:pt x="1290471" y="946803"/>
                </a:lnTo>
                <a:lnTo>
                  <a:pt x="1270638" y="987745"/>
                </a:lnTo>
                <a:lnTo>
                  <a:pt x="1248182" y="1027090"/>
                </a:lnTo>
                <a:lnTo>
                  <a:pt x="1223215" y="1064722"/>
                </a:lnTo>
                <a:lnTo>
                  <a:pt x="1195852" y="1100529"/>
                </a:lnTo>
                <a:lnTo>
                  <a:pt x="1166207" y="1134395"/>
                </a:lnTo>
                <a:lnTo>
                  <a:pt x="1134394" y="1166208"/>
                </a:lnTo>
                <a:lnTo>
                  <a:pt x="1100528" y="1195853"/>
                </a:lnTo>
                <a:lnTo>
                  <a:pt x="1064721" y="1223216"/>
                </a:lnTo>
                <a:lnTo>
                  <a:pt x="1027089" y="1248183"/>
                </a:lnTo>
                <a:lnTo>
                  <a:pt x="987744" y="1270639"/>
                </a:lnTo>
                <a:lnTo>
                  <a:pt x="946802" y="1290472"/>
                </a:lnTo>
                <a:lnTo>
                  <a:pt x="904377" y="1307566"/>
                </a:lnTo>
                <a:lnTo>
                  <a:pt x="860582" y="1321808"/>
                </a:lnTo>
                <a:lnTo>
                  <a:pt x="815531" y="1333083"/>
                </a:lnTo>
                <a:lnTo>
                  <a:pt x="769339" y="1341278"/>
                </a:lnTo>
                <a:lnTo>
                  <a:pt x="722119" y="1346279"/>
                </a:lnTo>
                <a:lnTo>
                  <a:pt x="673985" y="1347971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2099221" y="2313805"/>
            <a:ext cx="3469004" cy="9525"/>
            <a:chOff x="2099221" y="2313805"/>
            <a:chExt cx="3469004" cy="9525"/>
          </a:xfrm>
        </p:grpSpPr>
        <p:sp>
          <p:nvSpPr>
            <p:cNvPr id="5" name="object 5"/>
            <p:cNvSpPr/>
            <p:nvPr/>
          </p:nvSpPr>
          <p:spPr>
            <a:xfrm>
              <a:off x="2099221" y="2318567"/>
              <a:ext cx="3469004" cy="0"/>
            </a:xfrm>
            <a:custGeom>
              <a:rect l="l" t="t" r="r" b="b"/>
              <a:pathLst>
                <a:path w="3469004">
                  <a:moveTo>
                    <a:pt x="3468643" y="0"/>
                  </a:moveTo>
                  <a:lnTo>
                    <a:pt x="0" y="0"/>
                  </a:lnTo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99221" y="2318567"/>
              <a:ext cx="3469004" cy="0"/>
            </a:xfrm>
            <a:custGeom>
              <a:rect l="l" t="t" r="r" b="b"/>
              <a:pathLst>
                <a:path w="3469004">
                  <a:moveTo>
                    <a:pt x="0" y="0"/>
                  </a:moveTo>
                  <a:lnTo>
                    <a:pt x="3468643" y="0"/>
                  </a:lnTo>
                </a:path>
              </a:pathLst>
            </a:custGeom>
            <a:ln w="9525">
              <a:solidFill>
                <a:srgbClr val="37B52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6516783" y="2313805"/>
            <a:ext cx="3469004" cy="9525"/>
            <a:chOff x="6516783" y="2313805"/>
            <a:chExt cx="3469004" cy="9525"/>
          </a:xfrm>
        </p:grpSpPr>
        <p:sp>
          <p:nvSpPr>
            <p:cNvPr id="8" name="object 8"/>
            <p:cNvSpPr/>
            <p:nvPr/>
          </p:nvSpPr>
          <p:spPr>
            <a:xfrm>
              <a:off x="6516783" y="2318567"/>
              <a:ext cx="3469004" cy="0"/>
            </a:xfrm>
            <a:custGeom>
              <a:rect l="l" t="t" r="r" b="b"/>
              <a:pathLst>
                <a:path w="3469004">
                  <a:moveTo>
                    <a:pt x="3468642" y="0"/>
                  </a:moveTo>
                  <a:lnTo>
                    <a:pt x="0" y="0"/>
                  </a:lnTo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16783" y="2318567"/>
              <a:ext cx="3469004" cy="0"/>
            </a:xfrm>
            <a:custGeom>
              <a:rect l="l" t="t" r="r" b="b"/>
              <a:pathLst>
                <a:path w="3469004">
                  <a:moveTo>
                    <a:pt x="0" y="0"/>
                  </a:moveTo>
                  <a:lnTo>
                    <a:pt x="3468642" y="0"/>
                  </a:lnTo>
                </a:path>
              </a:pathLst>
            </a:custGeom>
            <a:ln w="9525">
              <a:solidFill>
                <a:srgbClr val="37B52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6492780" y="2415676"/>
            <a:ext cx="3644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中印边界问题涉及到地区安全局势的稳定，如果处理不当，可能会引发边境冲突和地区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动荡。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075216" y="1720857"/>
            <a:ext cx="3644900" cy="14065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45AE37"/>
                </a:solidFill>
                <a:latin typeface="微软雅黑"/>
                <a:cs typeface="微软雅黑"/>
              </a:rPr>
              <a:t>国际舆论关注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中印边界问题是国际社会关注的热点问题，涉及到地区安全和国际法等方面。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92780" y="1720857"/>
            <a:ext cx="15601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45AE37"/>
                </a:solidFill>
                <a:latin typeface="微软雅黑"/>
                <a:cs typeface="微软雅黑"/>
              </a:rPr>
              <a:t>地区安全局势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0761443" y="2472866"/>
            <a:ext cx="635635" cy="556260"/>
          </a:xfrm>
          <a:custGeom>
            <a:rect l="l" t="t" r="r" b="b"/>
            <a:pathLst>
              <a:path w="635634" h="556260">
                <a:moveTo>
                  <a:pt x="317609" y="238191"/>
                </a:moveTo>
                <a:lnTo>
                  <a:pt x="0" y="158794"/>
                </a:lnTo>
                <a:lnTo>
                  <a:pt x="0" y="79397"/>
                </a:lnTo>
                <a:lnTo>
                  <a:pt x="317609" y="0"/>
                </a:lnTo>
                <a:lnTo>
                  <a:pt x="635176" y="79397"/>
                </a:lnTo>
                <a:lnTo>
                  <a:pt x="635176" y="158794"/>
                </a:lnTo>
                <a:lnTo>
                  <a:pt x="317609" y="238191"/>
                </a:lnTo>
                <a:close/>
              </a:path>
              <a:path w="635634" h="556260">
                <a:moveTo>
                  <a:pt x="317609" y="396985"/>
                </a:moveTo>
                <a:lnTo>
                  <a:pt x="0" y="317588"/>
                </a:lnTo>
                <a:lnTo>
                  <a:pt x="0" y="238191"/>
                </a:lnTo>
                <a:lnTo>
                  <a:pt x="317609" y="317588"/>
                </a:lnTo>
                <a:lnTo>
                  <a:pt x="635176" y="317588"/>
                </a:lnTo>
                <a:lnTo>
                  <a:pt x="317609" y="396985"/>
                </a:lnTo>
                <a:close/>
              </a:path>
              <a:path w="635634" h="556260">
                <a:moveTo>
                  <a:pt x="635176" y="317588"/>
                </a:moveTo>
                <a:lnTo>
                  <a:pt x="317609" y="317588"/>
                </a:lnTo>
                <a:lnTo>
                  <a:pt x="635176" y="238191"/>
                </a:lnTo>
                <a:lnTo>
                  <a:pt x="635176" y="317588"/>
                </a:lnTo>
                <a:close/>
              </a:path>
              <a:path w="635634" h="556260">
                <a:moveTo>
                  <a:pt x="317609" y="555779"/>
                </a:moveTo>
                <a:lnTo>
                  <a:pt x="0" y="476382"/>
                </a:lnTo>
                <a:lnTo>
                  <a:pt x="0" y="396985"/>
                </a:lnTo>
                <a:lnTo>
                  <a:pt x="317609" y="476382"/>
                </a:lnTo>
                <a:lnTo>
                  <a:pt x="635176" y="476382"/>
                </a:lnTo>
                <a:lnTo>
                  <a:pt x="317609" y="555779"/>
                </a:lnTo>
                <a:close/>
              </a:path>
              <a:path w="635634" h="556260">
                <a:moveTo>
                  <a:pt x="635176" y="476382"/>
                </a:moveTo>
                <a:lnTo>
                  <a:pt x="317609" y="476382"/>
                </a:lnTo>
                <a:lnTo>
                  <a:pt x="635176" y="396985"/>
                </a:lnTo>
                <a:lnTo>
                  <a:pt x="635176" y="47638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94451" y="2401589"/>
            <a:ext cx="654050" cy="654050"/>
          </a:xfrm>
          <a:custGeom>
            <a:rect l="l" t="t" r="r" b="b"/>
            <a:pathLst>
              <a:path w="654050" h="654050">
                <a:moveTo>
                  <a:pt x="430888" y="106270"/>
                </a:moveTo>
                <a:lnTo>
                  <a:pt x="221239" y="106270"/>
                </a:lnTo>
                <a:lnTo>
                  <a:pt x="227064" y="103626"/>
                </a:lnTo>
                <a:lnTo>
                  <a:pt x="232940" y="101180"/>
                </a:lnTo>
                <a:lnTo>
                  <a:pt x="238889" y="98884"/>
                </a:lnTo>
                <a:lnTo>
                  <a:pt x="244932" y="96689"/>
                </a:lnTo>
                <a:lnTo>
                  <a:pt x="285312" y="0"/>
                </a:lnTo>
                <a:lnTo>
                  <a:pt x="367010" y="0"/>
                </a:lnTo>
                <a:lnTo>
                  <a:pt x="408411" y="97017"/>
                </a:lnTo>
                <a:lnTo>
                  <a:pt x="416233" y="99815"/>
                </a:lnTo>
                <a:lnTo>
                  <a:pt x="423811" y="102837"/>
                </a:lnTo>
                <a:lnTo>
                  <a:pt x="430888" y="106270"/>
                </a:lnTo>
                <a:close/>
              </a:path>
              <a:path w="654050" h="654050">
                <a:moveTo>
                  <a:pt x="568555" y="106433"/>
                </a:moveTo>
                <a:lnTo>
                  <a:pt x="431224" y="106433"/>
                </a:lnTo>
                <a:lnTo>
                  <a:pt x="528486" y="66379"/>
                </a:lnTo>
                <a:lnTo>
                  <a:pt x="568555" y="106433"/>
                </a:lnTo>
                <a:close/>
              </a:path>
              <a:path w="654050" h="654050">
                <a:moveTo>
                  <a:pt x="125020" y="587208"/>
                </a:moveTo>
                <a:lnTo>
                  <a:pt x="67258" y="529446"/>
                </a:lnTo>
                <a:lnTo>
                  <a:pt x="106105" y="432594"/>
                </a:lnTo>
                <a:lnTo>
                  <a:pt x="103353" y="426633"/>
                </a:lnTo>
                <a:lnTo>
                  <a:pt x="100800" y="420606"/>
                </a:lnTo>
                <a:lnTo>
                  <a:pt x="98407" y="414507"/>
                </a:lnTo>
                <a:lnTo>
                  <a:pt x="96138" y="408329"/>
                </a:lnTo>
                <a:lnTo>
                  <a:pt x="0" y="368275"/>
                </a:lnTo>
                <a:lnTo>
                  <a:pt x="0" y="286577"/>
                </a:lnTo>
                <a:lnTo>
                  <a:pt x="96056" y="245504"/>
                </a:lnTo>
                <a:lnTo>
                  <a:pt x="98313" y="239317"/>
                </a:lnTo>
                <a:lnTo>
                  <a:pt x="100680" y="233218"/>
                </a:lnTo>
                <a:lnTo>
                  <a:pt x="103211" y="227196"/>
                </a:lnTo>
                <a:lnTo>
                  <a:pt x="105963" y="221239"/>
                </a:lnTo>
                <a:lnTo>
                  <a:pt x="66379" y="125020"/>
                </a:lnTo>
                <a:lnTo>
                  <a:pt x="124140" y="67258"/>
                </a:lnTo>
                <a:lnTo>
                  <a:pt x="221239" y="106270"/>
                </a:lnTo>
                <a:lnTo>
                  <a:pt x="430888" y="106270"/>
                </a:lnTo>
                <a:lnTo>
                  <a:pt x="431224" y="106433"/>
                </a:lnTo>
                <a:lnTo>
                  <a:pt x="568555" y="106433"/>
                </a:lnTo>
                <a:lnTo>
                  <a:pt x="586269" y="124140"/>
                </a:lnTo>
                <a:lnTo>
                  <a:pt x="554092" y="204246"/>
                </a:lnTo>
                <a:lnTo>
                  <a:pt x="326161" y="204246"/>
                </a:lnTo>
                <a:lnTo>
                  <a:pt x="278474" y="213881"/>
                </a:lnTo>
                <a:lnTo>
                  <a:pt x="239519" y="240152"/>
                </a:lnTo>
                <a:lnTo>
                  <a:pt x="213248" y="279107"/>
                </a:lnTo>
                <a:lnTo>
                  <a:pt x="203613" y="326794"/>
                </a:lnTo>
                <a:lnTo>
                  <a:pt x="213248" y="374480"/>
                </a:lnTo>
                <a:lnTo>
                  <a:pt x="239519" y="413435"/>
                </a:lnTo>
                <a:lnTo>
                  <a:pt x="278474" y="439706"/>
                </a:lnTo>
                <a:lnTo>
                  <a:pt x="326161" y="449341"/>
                </a:lnTo>
                <a:lnTo>
                  <a:pt x="554536" y="449341"/>
                </a:lnTo>
                <a:lnTo>
                  <a:pt x="587187" y="528486"/>
                </a:lnTo>
                <a:lnTo>
                  <a:pt x="568682" y="546991"/>
                </a:lnTo>
                <a:lnTo>
                  <a:pt x="431449" y="546991"/>
                </a:lnTo>
                <a:lnTo>
                  <a:pt x="430424" y="547482"/>
                </a:lnTo>
                <a:lnTo>
                  <a:pt x="221484" y="547482"/>
                </a:lnTo>
                <a:lnTo>
                  <a:pt x="125020" y="587208"/>
                </a:lnTo>
                <a:close/>
              </a:path>
              <a:path w="654050" h="654050">
                <a:moveTo>
                  <a:pt x="554536" y="449341"/>
                </a:moveTo>
                <a:lnTo>
                  <a:pt x="326161" y="449341"/>
                </a:lnTo>
                <a:lnTo>
                  <a:pt x="373847" y="439706"/>
                </a:lnTo>
                <a:lnTo>
                  <a:pt x="412802" y="413435"/>
                </a:lnTo>
                <a:lnTo>
                  <a:pt x="439073" y="374480"/>
                </a:lnTo>
                <a:lnTo>
                  <a:pt x="448709" y="326794"/>
                </a:lnTo>
                <a:lnTo>
                  <a:pt x="439073" y="279107"/>
                </a:lnTo>
                <a:lnTo>
                  <a:pt x="412802" y="240152"/>
                </a:lnTo>
                <a:lnTo>
                  <a:pt x="373847" y="213881"/>
                </a:lnTo>
                <a:lnTo>
                  <a:pt x="326161" y="204246"/>
                </a:lnTo>
                <a:lnTo>
                  <a:pt x="554092" y="204246"/>
                </a:lnTo>
                <a:lnTo>
                  <a:pt x="546848" y="222281"/>
                </a:lnTo>
                <a:lnTo>
                  <a:pt x="550362" y="229551"/>
                </a:lnTo>
                <a:lnTo>
                  <a:pt x="553221" y="236966"/>
                </a:lnTo>
                <a:lnTo>
                  <a:pt x="555937" y="244625"/>
                </a:lnTo>
                <a:lnTo>
                  <a:pt x="653588" y="285312"/>
                </a:lnTo>
                <a:lnTo>
                  <a:pt x="653588" y="367010"/>
                </a:lnTo>
                <a:lnTo>
                  <a:pt x="555916" y="408655"/>
                </a:lnTo>
                <a:lnTo>
                  <a:pt x="553201" y="416233"/>
                </a:lnTo>
                <a:lnTo>
                  <a:pt x="550403" y="423667"/>
                </a:lnTo>
                <a:lnTo>
                  <a:pt x="546970" y="431001"/>
                </a:lnTo>
                <a:lnTo>
                  <a:pt x="554536" y="449341"/>
                </a:lnTo>
                <a:close/>
              </a:path>
              <a:path w="654050" h="654050">
                <a:moveTo>
                  <a:pt x="529427" y="586247"/>
                </a:moveTo>
                <a:lnTo>
                  <a:pt x="431449" y="546991"/>
                </a:lnTo>
                <a:lnTo>
                  <a:pt x="568682" y="546991"/>
                </a:lnTo>
                <a:lnTo>
                  <a:pt x="529427" y="586247"/>
                </a:lnTo>
                <a:close/>
              </a:path>
              <a:path w="654050" h="654050">
                <a:moveTo>
                  <a:pt x="368275" y="653588"/>
                </a:moveTo>
                <a:lnTo>
                  <a:pt x="286577" y="653588"/>
                </a:lnTo>
                <a:lnTo>
                  <a:pt x="245258" y="556898"/>
                </a:lnTo>
                <a:lnTo>
                  <a:pt x="239202" y="554763"/>
                </a:lnTo>
                <a:lnTo>
                  <a:pt x="233225" y="552519"/>
                </a:lnTo>
                <a:lnTo>
                  <a:pt x="227321" y="550111"/>
                </a:lnTo>
                <a:lnTo>
                  <a:pt x="221484" y="547482"/>
                </a:lnTo>
                <a:lnTo>
                  <a:pt x="430424" y="547482"/>
                </a:lnTo>
                <a:lnTo>
                  <a:pt x="424118" y="550504"/>
                </a:lnTo>
                <a:lnTo>
                  <a:pt x="416458" y="553527"/>
                </a:lnTo>
                <a:lnTo>
                  <a:pt x="408717" y="556407"/>
                </a:lnTo>
                <a:lnTo>
                  <a:pt x="368275" y="6535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中印边界问题的国际影响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10">
                <a:solidFill>
                  <a:srgbClr val="89D77F"/>
                </a:solidFill>
              </a:rPr>
              <a:t>CHAPTER</a:t>
            </a:r>
            <a:endParaRPr sz="7650"/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083502"/>
                </a:solidFill>
              </a:rPr>
              <a:t>03</a:t>
            </a:r>
            <a:endParaRPr sz="7650"/>
          </a:p>
          <a:p>
            <a:pPr marL="12700" marR="5080">
              <a:lnSpc>
                <a:spcPct val="120800"/>
              </a:lnSpc>
              <a:spcBef>
                <a:spcPts val="1830"/>
              </a:spcBef>
            </a:pPr>
            <a:r>
              <a:rPr sz="3800" spc="-5">
                <a:solidFill>
                  <a:srgbClr val="083502"/>
                </a:solidFill>
              </a:rPr>
              <a:t>中印边界问题的解决思</a:t>
            </a:r>
            <a:r>
              <a:rPr sz="3800" spc="-50">
                <a:solidFill>
                  <a:srgbClr val="083502"/>
                </a:solidFill>
              </a:rPr>
              <a:t>路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https://d.book118.com/757164000025006051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Times New Roman</vt:lpstr>
      <vt:lpstr>Office Theme</vt:lpstr>
      <vt:lpstr>中印边界解决方案</vt:lpstr>
      <vt:lpstr>contents</vt:lpstr>
      <vt:lpstr>01
中印边界问题的历史背景</vt:lpstr>
      <vt:lpstr>中印边界问题的起源</vt:lpstr>
      <vt:lpstr>中印边界问题的演变</vt:lpstr>
      <vt:lpstr>中印边界问题的现状</vt:lpstr>
      <vt:lpstr>02
中印边界问题的现状分析</vt:lpstr>
      <vt:lpstr>中印两国在边界问题上的立场</vt:lpstr>
      <vt:lpstr>中印两国在边界问题上的争议点</vt:lpstr>
      <vt:lpstr>中印边界问题的国际影响</vt:lpstr>
      <vt:lpstr>03
中印边界问题的解决思路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2024-09-24T01:44:03.878</cp:lastPrinted>
  <dcterms:created xsi:type="dcterms:W3CDTF">2024-09-23T17:44:03Z</dcterms:created>
  <dcterms:modified xsi:type="dcterms:W3CDTF">2024-09-23T17:44:05Z</dcterms:modified>
</cp:coreProperties>
</file>