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3E1296-96B2-49F9-A216-4A1E990F7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B51CAB-7E39-440F-9DBE-AB3A1B16D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5D24D3-AC0D-44B6-BBA9-376D7AB94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2FFEAA-891D-4EF5-9B86-75F652E24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0544F77-3C56-4CDD-B51B-30677FBD2E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FA0825-122E-42EE-9541-4AF41F532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3FE6808-CA5D-43E2-9B1B-E01D69E8B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071CA7-2CA8-4BDF-807F-F3EBEBA96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37413-B914-46AE-9B8D-97D608476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66B5A3-A302-479D-BA14-2F019FEA6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BE3AB4-6EE1-4AB9-A5BC-394792B60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64063121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管理体系审核的标准要求和法规遵从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标准要求解读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管理体系审核实施要点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管理体系审核中的常见问题及解决策略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确保组织的管理体系符合相关标准和法规要求，提高组织运作的合规性和有效性。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通过内部审核，发现管理体系中存在的问题和不足之处，为改进提供方向和目标。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120" b="412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通过外部审核，获得第三方认证机构的认可和证明，提升组织的信誉度和竞争力。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998" b="999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由组织内部审核员进行的审核，范围覆盖组织内部所有与管理体系相关的部门和活动。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内部审核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外部审核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8250" r="182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专项审核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042" r="13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由第三方认证机构进行的审核，范围包括组织的管理体系文件、实施情况、内部审核结果等。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针对组织特定领域或特定要求进行的审核，如质量、环境、安全等专项审核。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审核类型与范围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审核实施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审核报告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审核后续活动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审核流程与方法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确定审核目标、范围、依据和审核组，制定审核计划，准备审核工作文件。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编写审核报告，记录审核发现、结论和建议，向被审核方和相关方报告审核结果。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通过现场观察、文件审查、访谈等方式收集审核证据，对管理体系的符合性和有效性进行评价。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对审核中发现的问题进行整改和跟踪验证，确保问题得到有效解决。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标准要求解读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9001质量管理体系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该标准为企业提供了一套质量管理体系的要求，旨在确保企业能够持续提供满足客户需求的产品和服务。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14001环境管理体系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该标准关注企业在环境保护方面的表现，要求企业建立并实施一套环境管理体系，以降低对环境的负面影响。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ISO 45001职业健康安全管理体系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该标准旨在帮助企业建立和维护一个安全、健康的工作环境，防止工伤事故和职业病的发生。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国际标准ISO系列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国家标准GB/T系列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中国的职业健康安全管理体系标准，与ISO 45001在内容上保持一致。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GB/T 45001（等同于ISO 45001）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该标准是中国的质量管理体系标准，与ISO 9001在内容上保持一致，但可能包含一些针对中国国情的特定要求。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GB/T 19001（等同于ISO 9001）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中国的环境管理体系标准，与ISO 14001相似，但可能包含一些针对中国环境的特定要求。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GB/T 24001（等同于ISO 14001）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各行业可能制定自己的管理体系标准，以满足行业特定的需求和法规要求。这些标准通常基于国际标准或国家标准，但可能包含一些额外的行业特定要求。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一些大型企业可能会制定自己的管理体系标准，以更好地满足企业的运营需求和战略目标。这些内部标准通常比外部标准更加详细和具体，旨在确保企业在各个方面都能达到最佳实践水平。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行业标准及企业内部标准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标准要求对企业运营的影响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提升运营效率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通过遵循标准要求，企业可以建立更加规范、高效的管理流程，从而提高运营效率。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降低风险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标准要求通常包含一些风险管理和预防措施，可以帮助企业降低各种潜在风险，如质量风险、环境风险和安全风险等。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增强竞争力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获得相关管理体系认证的企业在市场上通常具有更强的竞争力，因为这些认证证明了企业具备提供高质量产品和服务的能力。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促进持续改进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标准要求鼓励企业持续改进其管理体系和运营过程，以实现更好的业绩和满足更高的客户期望。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法规遵从性分析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包括《公司法》、《证券法》、《劳动法》等，涉及公司治理、信息披露、劳动保护等方面。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国内法律法规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如《国际劳工组织公约》、《联合国全球契约》等，强调企业社会责任和可持续发展。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国际法律法规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针对特定行业制定的标准和规范，如金融行业的《巴塞尔协议》等。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行业标准及规范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国内外相关法律法规概述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对不符合项进行风险评估，确定其可能带来的法律后果和声誉损失。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差距分析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比较企业实际做法与法规要求之间的差距，识别出不符合项。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合规审计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通过内部审计或第三方审计，检查企业是否遵守相关法律法规。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125" r="24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法规遵从性评估方法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43" r="414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企业法规遵从性风险识别与防范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建立风险识别机制，及时发现和评估潜在的法规遵从性风险。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风险防范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制定风险防范措施，如加强内部培训、完善制度流程等，降低风险发生的可能性。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对已经发生的风险，采取积极的应对措施，如整改、赔偿等，减轻风险带来的损失。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某公司违反环保法规，被处以重罚并声誉受损。教训：企业必须重视环保法规遵从性，加强环保投入和管理。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某上市公司财务造假，被证券监管机构处罚并退市。教训：上市公司必须严格遵守证券法规，确保信息披露真实、准确、完整。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某跨国公司违反国际反腐败法规，被多国政府调查并受到制裁。教训：跨国公司必须关注国际法规遵从性，加强内部合规管理和风险控制。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案例分析：企业违规事件及教训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https://d.book118.com/757164063121006043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2024-09-17T13:24:56.070</cp:lastPrinted>
  <dcterms:created xsi:type="dcterms:W3CDTF">2024-09-17T05:24:56Z</dcterms:created>
  <dcterms:modified xsi:type="dcterms:W3CDTF">2024-09-17T05:24:58Z</dcterms:modified>
</cp:coreProperties>
</file>