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5DC7A2-F030-4162-B11B-C1326B78D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B71032-19FA-4B78-9264-1AD693D4C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FCA8F6-51C6-4AB3-962A-0A20AB78E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3FA6B7-9FA2-44AC-88C2-363C1FD14C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BDED03-320F-4119-8EFA-A594014DDD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A27573-E8AB-4F53-81C7-5019A35E09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191DCD-BFAD-44A4-A555-42C2B88046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4A9F8F-E875-4F77-9C44-09D0C7D52F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64E6D9-296A-4392-BF8E-6CAFF15B69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03A9F5-425B-49E8-934D-7E0CEFE82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F6D4AA-33D6-4C5B-8F8A-5CA8949875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16503001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《温室效应与全球气候变化》PPT课件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温室效应概述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温室效应对全球气候的影响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温室效应的缓解措施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国际合作与政策制定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温室效应概述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温室效应是指地球大气层能够让阳光透进来照射地面，阻止地面热量散发出去的自然现象。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温室效应是指地球大气层能够让阳光透进来照射地面，同时阻止地面热量散发出去的自然现象。大气中的温室气体，如水蒸气、二氧化碳、甲烷等，能够吸收和重新辐射热量，从而使地球表面温度升高。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温室效应的定义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温室效应的原理是阳光透进来照射地面，被地面吸收后转化为热能，而大气层中的温室气体阻止热量散发出去，从而使地球表面温度升高。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太阳辐射透过大气层照射到地球表面，使地面温度升高。地面热量通过红外辐射向大气层传递，但大气中的温室气体能够吸收和重新辐射热量，阻止热量散发出去。这种自然现象使地球表面温度保持温暖，适宜生命生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温室效应的原理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温室气体的种类与来源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温室气体主要包括水蒸气、二氧化碳、甲烷和氮氧化物等，主要来源于自然和人为排放。</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温室气体主要包括水蒸气、二氧化碳、甲烷和氮氧化物等。其中，二氧化碳是最主要的温室气体之一，主要来源于燃烧化石燃料和森林砍伐等人为活动。甲烷主要来源于农业活动、天然气开采和垃圾填埋等。水蒸气也是一种重要的温室气体，主要来源于海洋和陆地上的水循环过程。</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温室效应对全球气候的影响</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全球变暖是指地球的平均气温持续上升的现象，主要是由于温室效应引起的。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随着温室气体排放的增加，大气中的二氧化碳和水蒸气含量上升，阻止了地球表面热量的散发，导致全球变暖。全球变暖导致气温升高，进而引发了一系列气候变化。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全球变暖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海平面上升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海平面上升是指海水的水平面上升的现象，也是温室效应引起的全球气候变化之一。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全球变暖导致冰川和冰盖融化，增加了海水量，进而导致海平面上升。海平面上升对沿海地区和岛国构成了严重的威胁，可能导致洪涝、土地淹没和生态系统的破坏。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极端气候事件是指异常的气候现象，如暴雨、干旱、飓风、暴风雪等。这些事件的增加也是温室效应引起的全球气候变化之一。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温室效应改变了大气环流和气候系统，导致极端气候事件变得更加频繁和剧烈。这些极端气候事件对人类社会和自然生态系统造成了巨大的影响和损失。</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极端气候事件的增加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生物多样性是指生物种类的丰富程度和生态系统的复杂程度。温室效应引起的全球气候变化导致生物多样性减少。</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气候变化影响了生物的生存环境，使一些物种难以适应新的环境而面临灭绝的风险。生物多样性的减少对生态系统的稳定性和人类的生存和发展都有重要的影响。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生物多样性的减少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温室效应的缓解措施</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https://d.book118.com/757165030012006033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2024-09-06T06:28:59.906</cp:lastPrinted>
  <dcterms:created xsi:type="dcterms:W3CDTF">2024-09-05T22:28:59Z</dcterms:created>
  <dcterms:modified xsi:type="dcterms:W3CDTF">2024-09-05T22:29:01Z</dcterms:modified>
</cp:coreProperties>
</file>