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61EE0-810A-4622-9AC1-145A9B0F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6E0C5-8D74-4711-B5C4-A4A89725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9727-1873-4C54-9012-8F398DA8B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9840D-3434-4FB5-8C05-20656AA3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E000F-22B1-4BFC-9714-0FF44D0D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E8A12-FAE6-4505-A5D1-2F3F862B6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06FD4-6EB0-44C8-9A5A-90E0AF5E3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BD8D8-38A4-4156-8BC0-B52257B9F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7C066-6E09-4924-9E43-383ADC4CF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777E8-770D-4289-BD08-A3BD7D4F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E3583-81C1-4743-BC86-0ACDBEBF9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6003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宏观经济环境风险识别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宏观经济环境风险度量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宏观经济环境风险应对策略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通过对宏观经济环境进行全面分析，识别可能对经济稳定和发展产生不利影响的潜在风险。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对识别出的风险进行量化和定性评估，分析其对经济增长、就业、物价稳定等方面的影响。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根据风险评估结果，制定相应的政策措施和应急预案，以减轻潜在风险对经济的不良影响。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625" b="11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分析国际经济形势、贸易关系、汇率波动等因素，评估其对我国经济的影响。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国际经济环境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国内宏观经济状况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金融市场运行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研究国内经济增长、通货膨胀、就业状况等宏观经济指标，识别潜在风险。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关注货币市场、资本市场、外汇市场等金融市场的运行状况，评估其对宏观经济稳定的影响。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分析财政政策、货币政策、产业政策等政府政策调整对经济环境的影响。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我国经济增长保持稳定，但增速有所放缓。消费、投资和净出口对经济增长的贡献率发生变化，内需对经济增长的拉动作用进一步增强。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我国物价总水平基本稳定，但结构性通胀压力依然存在。部分领域价格上涨较快，如食品、居住等领域的价格。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我国就业形势总体稳定，城镇新增就业人数持续增加。但随着经济结构调整和产业升级的推进，部分行业和地区的就业压力可能加大。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就业形势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国内宏观经济环境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国际金融市场波动加大，资本流动不稳定性增强。部分新兴市场国家面临资本外流和货币贬值压力。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大宗商品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国际大宗商品价格波动下行，石油、天然气等能源价格和部分农产品价格出现下跌。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全球经济复苏乏力，主要经济体增长动力不足。贸易保护主义抬头，国际贸易和投资受到一定影响。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国际宏观经济环境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制造业转型升级加速，高端制造、智能制造等成为发展重点。同时，制造业服务化趋势明显，服务型制造快速发展。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房地产市场调控政策持续收紧，房价涨幅趋稳。租赁市场快速发展，成为房地产市场新的增长点。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金融业开放程度不断提升，外资金融机构加速进入中国市场。金融科技蓬勃发展，为金融业带来新的发展机遇和挑战。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新兴产业如新能源、新材料、生物技术等快速发展，成为经济增长的新动力。数字经济、共享经济等新兴业态不断涌现。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通过匿名方式征求专家意见，经过反复征询、归纳、修改，最后汇总成专家基本一致的看法，作为评估的结果。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情景分析法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通过对宏观经济环境未来可能出现的情景进行描述和分析，来评估潜在风险。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利用专家经验、知识和判断力，对宏观经济环境风险进行主观评估。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通过分析宏观经济环境风险因素变化对目标的影响程度，来评估风险的大小。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运用随机数或伪随机数来解决计算问题，通过模拟宏观经济环境风险因素的概率分布，来评估风险的大小和可能造成的损失。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通过模拟极端不利的市场条件，来评估宏观经济环境风险承受能力。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444" b="544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运用灰色系统理论，通过对宏观经济环境风险因素进行灰色关联分析、灰色聚类分析等，来全面评估风险。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将定性评估与定量评估相结合，通过构建风险矩阵来全面评估宏观经济环境风险。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运用模糊数学理论，将宏观经济环境风险因素进行量化处理，并通过模糊运算进行综合评估。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宏观经济环境风险识别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政治稳定性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评估国家政治局势的稳定性，包括政府更迭、政策连续性等方面的风险。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社会治安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考察社会治安状况，分析潜在的社会动荡、暴力事件等风险因素。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国际关系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评估国家与其他国家之间的政治关系，关注潜在的国际冲突、制裁等风险。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https://d.book118.com/757166003101006036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2024-09-11T11:41:31.425</cp:lastPrinted>
  <dcterms:created xsi:type="dcterms:W3CDTF">2024-09-11T03:41:31Z</dcterms:created>
  <dcterms:modified xsi:type="dcterms:W3CDTF">2024-09-11T03:41:33Z</dcterms:modified>
</cp:coreProperties>
</file>