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52.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719E6E-DD8E-4085-B405-EC7F768AF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D88A0-1C87-4A3E-BACE-1F5131B88C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97BD43-A9E9-4E8A-8CB1-BDE4C9AE1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0C68B7-131A-4502-BD04-071AFCEE7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B789F2-840B-4607-B6EA-94254D514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15F303-501F-4E1E-8BAF-64EFE447BF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B46270-1D02-4CA8-830C-23F4A81428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22CF49-12BE-4AE4-BEB2-C0BBB7D49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924E37-7A33-48B4-92F4-11AB14CD0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9A7733-89F4-4F83-98A8-AAB6E0DFC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2FEBE-BF2C-4CDF-AB7A-4C71F700E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image" Target="../media/image27.png" /><Relationship Id="rId13" Type="http://schemas.openxmlformats.org/officeDocument/2006/relationships/tags" Target="../tags/tag210.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7.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7.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image" Target="../media/image27.png" /><Relationship Id="rId13"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7.png" /><Relationship Id="rId13" Type="http://schemas.openxmlformats.org/officeDocument/2006/relationships/tags" Target="../tags/tag25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7.png" /><Relationship Id="rId13"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image" Target="../media/image27.png" /><Relationship Id="rId13" Type="http://schemas.openxmlformats.org/officeDocument/2006/relationships/tags" Target="../tags/tag28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image" Target="../media/image27.png" /><Relationship Id="rId13" Type="http://schemas.openxmlformats.org/officeDocument/2006/relationships/tags" Target="../tags/tag289.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21.png" /><Relationship Id="rId7" Type="http://schemas.openxmlformats.org/officeDocument/2006/relationships/tags" Target="../tags/tag285.xml" /><Relationship Id="rId8" Type="http://schemas.openxmlformats.org/officeDocument/2006/relationships/image" Target="../media/image22.png" /><Relationship Id="rId9" Type="http://schemas.openxmlformats.org/officeDocument/2006/relationships/tags" Target="../tags/tag2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98.xml" /><Relationship Id="rId17" Type="http://schemas.openxmlformats.org/officeDocument/2006/relationships/tags" Target="../tags/tag299.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21.png" /><Relationship Id="rId7" Type="http://schemas.openxmlformats.org/officeDocument/2006/relationships/tags" Target="../tags/tag292.xml" /><Relationship Id="rId8" Type="http://schemas.openxmlformats.org/officeDocument/2006/relationships/image" Target="../media/image22.png" /><Relationship Id="rId9" Type="http://schemas.openxmlformats.org/officeDocument/2006/relationships/tags" Target="../tags/tag2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image" Target="../media/image27.png" /><Relationship Id="rId13" Type="http://schemas.openxmlformats.org/officeDocument/2006/relationships/tags" Target="../tags/tag30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image" Target="../media/image27.png" /><Relationship Id="rId13" Type="http://schemas.openxmlformats.org/officeDocument/2006/relationships/tags" Target="../tags/tag313.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image" Target="../media/image27.png" /><Relationship Id="rId13" Type="http://schemas.openxmlformats.org/officeDocument/2006/relationships/tags" Target="../tags/tag320.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image" Target="../media/image27.png" /><Relationship Id="rId13" Type="http://schemas.openxmlformats.org/officeDocument/2006/relationships/tags" Target="../tags/tag327.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21.png" /><Relationship Id="rId7" Type="http://schemas.openxmlformats.org/officeDocument/2006/relationships/tags" Target="../tags/tag323.xml" /><Relationship Id="rId8" Type="http://schemas.openxmlformats.org/officeDocument/2006/relationships/image" Target="../media/image22.png" /><Relationship Id="rId9" Type="http://schemas.openxmlformats.org/officeDocument/2006/relationships/tags" Target="../tags/tag3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tags" Target="../tags/tag334.xml" /><Relationship Id="rId13" Type="http://schemas.openxmlformats.org/officeDocument/2006/relationships/tags" Target="../tags/tag33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6.xml" /><Relationship Id="rId17" Type="http://schemas.openxmlformats.org/officeDocument/2006/relationships/tags" Target="../tags/tag337.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21.png" /><Relationship Id="rId7" Type="http://schemas.openxmlformats.org/officeDocument/2006/relationships/tags" Target="../tags/tag330.xml" /><Relationship Id="rId8" Type="http://schemas.openxmlformats.org/officeDocument/2006/relationships/image" Target="../media/image22.png" /><Relationship Id="rId9" Type="http://schemas.openxmlformats.org/officeDocument/2006/relationships/tags" Target="../tags/tag33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image" Target="../media/image27.png" /><Relationship Id="rId13" Type="http://schemas.openxmlformats.org/officeDocument/2006/relationships/tags" Target="../tags/tag344.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21.png" /><Relationship Id="rId7" Type="http://schemas.openxmlformats.org/officeDocument/2006/relationships/tags" Target="../tags/tag340.xml" /><Relationship Id="rId8" Type="http://schemas.openxmlformats.org/officeDocument/2006/relationships/image" Target="../media/image22.png" /><Relationship Id="rId9" Type="http://schemas.openxmlformats.org/officeDocument/2006/relationships/tags" Target="../tags/tag34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image" Target="../media/image27.png" /><Relationship Id="rId13" Type="http://schemas.openxmlformats.org/officeDocument/2006/relationships/tags" Target="../tags/tag351.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21.png" /><Relationship Id="rId7" Type="http://schemas.openxmlformats.org/officeDocument/2006/relationships/tags" Target="../tags/tag347.xml" /><Relationship Id="rId8" Type="http://schemas.openxmlformats.org/officeDocument/2006/relationships/image" Target="../media/image22.png" /><Relationship Id="rId9" Type="http://schemas.openxmlformats.org/officeDocument/2006/relationships/tags" Target="../tags/tag34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20015012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生鲜冷链供应链风险扩散收敛模型构建与评估</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一、背景介绍</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三、评估方法研究</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五、结论与展望</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二、风险扩散收敛模型构建</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四、案例分析</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化的不断推进，生鲜冷链供应链在保障人们日常生活需求和促进经济发展方面发挥着越来越重要的作用。然而，生鲜冷链供应链在运营过程中面临着诸多风险，如供应商风险、物流风险、销售风险等。为了有效地管理和控制这些风险，构建一个生鲜冷链供应链风险扩散收敛模型并进行评估显得尤为重要。本次演示将围绕这一主题，从背景介绍、风险扩散收敛模型构建、评估方法研究、案例分析以及结论与展望五个方面进行详细阐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一、背景介绍</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一、背景介绍</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生鲜冷链供应链是指从食品生产、加工、储存、运输到销售的整个过程，其中各个环节相互衔接、相互影响。由于生鲜食品的易腐性和时效性，生鲜冷链供应链在运营过程中面临着诸多风险。为了有效管理和控制这些风险，学术界和企业界开始生鲜冷链供应链风险扩散收敛模型的构建与评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二、风险扩散收敛模型构建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二、风险扩散收敛模型构建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构建生鲜冷链供应链风险扩散收敛模型需要经过以下步骤：</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1、数据采集：收集生鲜冷链供应链相关数据，包括供应商信息、产品信息、物流信息等。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二、风险扩散收敛模型构建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2、数据预处理：对收集到的数据进行清洗、整理、分析和归纳，以便进行风险评估。</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3、风险评估：采用定性和定量方法对生鲜冷链供应链中可能存在的风险进行评估，确定各环节的风险级别和影响程度。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二、风险扩散收敛模型构建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4、模型构建：基于风险评估结果，构建生鲜冷链供应链风险扩散收敛模型，明确风险扩散路径和收敛条件。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三、评估方法研究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三、评估方法研究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针对生鲜冷链供应链风险扩散收敛模型，可以采取以下评估方法：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1、传统评估方法：包括定性和定量方法，如风险矩阵、模糊综合评价法等。这些方法在评估生鲜冷链供应链风险时具有一定的局限性，不能很好地反映实际情况。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三、评估方法研究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2、现代评估方法：如灰色理论、神经网络等。这些方法能够更好地处理复杂系统中的不确定性和非线性关系，提高评估结果的准确性和可靠性。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三、评估方法研究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3、人工智能评估方法：如机器学习、深度学习等。这些方法利用大数据和智能算法，自动识别和预测生鲜冷链供应链中的风险因素，为风险管理和控制提供更精确的指导。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四、案例分析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四、案例分析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以某生鲜电商企业为例，该企业在运营过程中面临着供应商风险、物流风险和销售风险等多重挑战。为了有效管理和控制这些风险，该企业采用了生鲜冷链供应链风险扩散收敛模型，并采用现代评估方法对风险进行评估。具体操作如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四、案例分析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1、数据采集：收集该企业生鲜冷链供应链相关数据，包括供应商信息、产品信息、物流信息等。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四、案例分析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2、数据预处理：对收集到的数据进行清洗、整理和分析，归纳出可能存在的风险因素。</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3、风险评估：采用灰色理论对各环节的风险因素进行评估，明确各环节的风险级别和影响程度。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四、案例分析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4、模型构建：基于风险评估结果，构建生鲜冷链供应链风险扩散收敛模型，明确风险扩散路径和收敛条件。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五、结论与展望</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从生鲜冷链供应链风险扩散收敛模型的构建与评估入手，探讨了数据采集、数据预处理、风险评估和模型构建等方面的具体方法和操作流程。通过案例分析，展示了该模型在生鲜电商企业风险管理中的应用效果和优越性。然而，本次演示仍存在一定的局限性，如未考虑政策环境、市场需求等因素对生鲜冷链供应链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五、结论与展望</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未来研究可以进一步拓展模型的应用范围，考虑更多影响因素，提高模型的精确度和适应性。随着技术的不断发展，可以进一步探索更加智能化的评估方法和技术，为生鲜冷链供应链风险管理提供更加高效和精确的决策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https://d.book118.com/757200150121006034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汉仪旗黑-85S</vt:lpstr>
      <vt:lpstr>仿宋</vt:lpstr>
      <vt:lpstr>Calibri Light</vt:lpstr>
      <vt:lpstr>思源黑体 CN Bold</vt:lpstr>
      <vt:lpstr>Office Theme</vt:lpstr>
      <vt:lpstr>生鲜冷链供应链风险扩散收敛模型构建与评估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2024-09-08T14:56:02.247</cp:lastPrinted>
  <dcterms:created xsi:type="dcterms:W3CDTF">2024-09-08T06:56:02Z</dcterms:created>
  <dcterms:modified xsi:type="dcterms:W3CDTF">2024-09-08T06:56:09Z</dcterms:modified>
</cp:coreProperties>
</file>