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FDED84-55D5-4D26-8F88-5283BB19B7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12FAF5-1078-4D89-88AF-4624962E27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81DA93-63A2-4DB6-836F-3139992D41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88158B-EE2E-40FD-9801-BBD4235F6B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08FD49-C698-444D-A19D-901525FAF0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DF9D38-BB1F-4554-BF77-B3C66D70E9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91F8745-C389-4D20-AF77-8393CBC146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D708B5-980E-40D4-92E5-E35AF3A56C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44B99A-A47F-40A4-A147-AD4FA44D93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7C39A4-F25B-4C90-8C48-EDF6BC05F3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6856C5-349D-425B-B742-029FFA1E26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8001041070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新石器时代陶瓷鉴赏分析课件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新石器时代陶瓷概述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陶瓷制作技术与工艺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陶瓷艺术价值与社会文化意义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典型器物鉴赏与分析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鉴别真伪与收藏建议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新石器时代陶瓷的影响与未来发展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新石器时代陶瓷概述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0" b="2771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新石器时代陶瓷是指在距今约1万年前，由于农耕和定居生活的兴起，人类开始利用黏土、石英等材料，通过手塑、轮制等工艺制成的实用器皿。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新石器时代陶瓷具有造型规整、器型多样、装饰简朴、釉色单一等特征，早期以素面为主，晚期出现少量彩陶。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新石器时代陶瓷起源于黄河流域的磁山文化、裴李岗文化和长江流域的河姆渡文化等，这些文化的代表性陶器有壶、罐、盆、钵等，以泥质红陶、灰陶为主。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随着时间的推移，新石器时代陶瓷逐渐向南传播，演变出不同的地方特色，如半坡文化、马家窑文化、大汶口文化等，器型更加丰富，装饰也出现划纹、堆贴、彩绘等手法。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9459" r="945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起源与发展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8917" b="89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石器时代陶瓷按照用途可分为炊器（如鬲、鼎、釜等）、饮器（如壶、杯、碗等）、食器（如盆、盘、簋等）、盛器（如瓮、罐、盆等）和储器（如瓮、缸等）等；按照材质可分为泥质陶、夹砂陶、石胎陶和黑陶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类型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新石器时代陶瓷风格朴素大方，不刻意追求细部装饰，以实用为主。早期以手制为主，晚期出现轮制技术，使器型更加规整。彩陶以红陶为主，常见的有黑彩、褐彩和白彩等。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风格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类型与风格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陶瓷制作技术与工艺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978" r="297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新石器时代的陶瓷制作通常使用黏土、石英、长石等材料，其中黏土的品质对陶瓷的烧成和性能影响最大。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新石器时代的采矿技术较为初级，主要依赖手工挖掘和简单的机械工具，但随着时间的推移，逐渐出现了铜器、铁器等更为先进的采矿工具。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选材与采矿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新石器时代的陶瓷制备主要包括配料、混合、练泥、陈腐等步骤，其中练泥和陈腐是提高陶瓷原料性能的关键步骤。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制备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新石器时代的陶瓷成型技术主要有手制、轮制、模制等，手制是最早的成型方法，轮制和模制则是在手制的基础上逐渐发展起来的。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成型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制备与成型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烧成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新石器时代的陶瓷烧成温度较低，一般在900-1000℃左右，烧成的气氛也为还原气氛，但随着时间的推移，烧成温度逐渐提高，气氛也变为氧化气氛。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装饰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新石器时代的陶瓷装饰手法主要包括刻划、拍印、堆贴等，其中刻划是最为常见的装饰手法之一，堆贴则是在器物表面堆砌各种不同的材料来增加器物的美感。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烧成与装饰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陶瓷艺术价值与社会文化意义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新石器时代的陶瓷在造型上独具匠心，器具的形状、大小、比例和线条都展现了古人的审美观念和工艺水平。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6917" b="1691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造型艺术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陶瓷表面的装饰纹样和图案，如抽象的几何图形、动植物图案等，反映了古人的图案构思和绘画技巧。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装饰艺术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4875" b="4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4292" b="142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古人对材料的选取和加工技术的掌握，以及对窑炉的运用，都体现了其高超的工艺水平。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材料与工艺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艺术价值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日常生活与农耕文明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大量的陶器制品如炊具、储藏器等，表明了其在日常生活中的普遍使用，同时也反映了农耕文明的发展。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地域性与文化交流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不同地区和文化群体的陶瓷制品具有独特的风格和特点，反映了地域性的文化交流和融合。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礼仪与祭祀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新石器时代的陶瓷在礼仪和祭祀活动中扮演着重要角色，如礼器、随葬品等，反映了古代社会的信仰和习俗。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5333" b="15333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社会文化意义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https://d.book118.com/758001041070006022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2024-08-28T17:04:44.193</cp:lastPrinted>
  <dcterms:created xsi:type="dcterms:W3CDTF">2024-08-28T09:04:44Z</dcterms:created>
  <dcterms:modified xsi:type="dcterms:W3CDTF">2024-08-28T09:04:46Z</dcterms:modified>
</cp:coreProperties>
</file>