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45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E3E1508-B37C-401C-98F3-BADFBB920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60F0906-69AA-4076-B31D-F6598CE75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5D0FBB0-8EA7-4EE0-8D50-0E9DBB76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DBB2CB3-7792-4D9F-B507-4B1A5FFCC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0934E68-4650-4536-8D02-393D8480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7BBF5DA-F4B3-4F6E-9126-8BC59A97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636AB32-8165-491A-8DFC-7F0FA964D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A671A81-2473-49DD-BEF2-1A9C1AA8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CAE8DC2-AB6B-487B-890C-CF8F24E55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DDE7E0D-8297-4DC3-B80F-727F1474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CCD9681-37E1-4A30-9F2C-979898F5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  <a:prstGeom prst="rect">
            <a:avLst/>
          </a:prstGeo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  <a:prstGeom prst="rect">
            <a:avLst/>
          </a:prstGeo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  <a:prstGeom prst="rect">
            <a:avLst/>
          </a:prstGeo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1.png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grpSp>
        <p:nvGrpSpPr>
          <p:cNvPr id="10" name="组合 9"/>
          <p:cNvGrpSpPr/>
          <p:nvPr userDrawn="1">
            <p:custDataLst>
              <p:tags r:id="rId18"/>
            </p:custDataLst>
          </p:nvPr>
        </p:nvGrpSpPr>
        <p:grpSpPr>
          <a:xfrm>
            <a:off x="410210" y="299720"/>
            <a:ext cx="7239000" cy="681990"/>
            <a:chOff x="646" y="472"/>
            <a:chExt cx="11400" cy="1074"/>
          </a:xfrm>
        </p:grpSpPr>
        <p:sp>
          <p:nvSpPr>
            <p:cNvPr id="7" name="文本框 6"/>
            <p:cNvSpPr txBox="1"/>
            <p:nvPr userDrawn="1">
              <p:custDataLst>
                <p:tags r:id="rId19"/>
              </p:custDataLst>
            </p:nvPr>
          </p:nvSpPr>
          <p:spPr>
            <a:xfrm>
              <a:off x="1332" y="472"/>
              <a:ext cx="10714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C00000"/>
                  </a:solidFill>
                </a:rPr>
                <a:t>八年级（下）全册知识要点总复习</a:t>
              </a:r>
              <a:endParaRPr lang="zh-CN" altLang="en-US" sz="2800" b="1">
                <a:solidFill>
                  <a:srgbClr val="C00000"/>
                </a:solidFill>
              </a:endParaRPr>
            </a:p>
          </p:txBody>
        </p:sp>
        <p:sp>
          <p:nvSpPr>
            <p:cNvPr id="8" name="文本框 7"/>
            <p:cNvSpPr txBox="1"/>
            <p:nvPr userDrawn="1">
              <p:custDataLst>
                <p:tags r:id="rId20"/>
              </p:custDataLst>
            </p:nvPr>
          </p:nvSpPr>
          <p:spPr>
            <a:xfrm>
              <a:off x="646" y="472"/>
              <a:ext cx="686" cy="1075"/>
            </a:xfrm>
            <a:prstGeom prst="diamond">
              <a:avLst/>
            </a:prstGeom>
            <a:solidFill>
              <a:srgbClr val="C0000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8"/>
            <p:cNvCxnSpPr/>
            <p:nvPr>
              <p:custDataLst>
                <p:tags r:id="rId21"/>
              </p:custDataLst>
            </p:nvPr>
          </p:nvCxnSpPr>
          <p:spPr>
            <a:xfrm flipV="1">
              <a:off x="1189" y="1426"/>
              <a:ext cx="8916" cy="42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</p:cxnSp>
      </p:grpSp>
      <p:pic>
        <p:nvPicPr>
          <p:cNvPr id="11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2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3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3" Type="http://schemas.openxmlformats.org/officeDocument/2006/relationships/image" Target="../media/image2.jpeg" /><Relationship Id="rId4" Type="http://schemas.openxmlformats.org/officeDocument/2006/relationships/tags" Target="../tags/tag164.xml" /><Relationship Id="rId5" Type="http://schemas.openxmlformats.org/officeDocument/2006/relationships/image" Target="../media/image3.jpeg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4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image" Target="../media/image5.png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3" Type="http://schemas.openxmlformats.org/officeDocument/2006/relationships/image" Target="../media/image4.png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22" Type="http://schemas.openxmlformats.org/officeDocument/2006/relationships/tags" Target="../tags/tag288.xml" /><Relationship Id="rId23" Type="http://schemas.openxmlformats.org/officeDocument/2006/relationships/tags" Target="../tags/tag289.xml" /><Relationship Id="rId24" Type="http://schemas.openxmlformats.org/officeDocument/2006/relationships/tags" Target="../tags/tag290.xml" /><Relationship Id="rId25" Type="http://schemas.openxmlformats.org/officeDocument/2006/relationships/tags" Target="../tags/tag291.xml" /><Relationship Id="rId26" Type="http://schemas.openxmlformats.org/officeDocument/2006/relationships/tags" Target="../tags/tag292.xml" /><Relationship Id="rId27" Type="http://schemas.openxmlformats.org/officeDocument/2006/relationships/tags" Target="../tags/tag293.xml" /><Relationship Id="rId28" Type="http://schemas.openxmlformats.org/officeDocument/2006/relationships/tags" Target="../tags/tag294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9.xml" /><Relationship Id="rId11" Type="http://schemas.openxmlformats.org/officeDocument/2006/relationships/tags" Target="../tags/tag320.xml" /><Relationship Id="rId12" Type="http://schemas.openxmlformats.org/officeDocument/2006/relationships/tags" Target="../tags/tag321.xml" /><Relationship Id="rId13" Type="http://schemas.openxmlformats.org/officeDocument/2006/relationships/tags" Target="../tags/tag322.xml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16" Type="http://schemas.openxmlformats.org/officeDocument/2006/relationships/tags" Target="../tags/tag325.xml" /><Relationship Id="rId17" Type="http://schemas.openxmlformats.org/officeDocument/2006/relationships/tags" Target="../tags/tag326.xml" /><Relationship Id="rId18" Type="http://schemas.openxmlformats.org/officeDocument/2006/relationships/tags" Target="../tags/tag327.xml" /><Relationship Id="rId19" Type="http://schemas.openxmlformats.org/officeDocument/2006/relationships/tags" Target="../tags/tag328.xml" /><Relationship Id="rId2" Type="http://schemas.openxmlformats.org/officeDocument/2006/relationships/tags" Target="../tags/tag313.xml" /><Relationship Id="rId20" Type="http://schemas.openxmlformats.org/officeDocument/2006/relationships/tags" Target="../tags/tag329.xml" /><Relationship Id="rId21" Type="http://schemas.openxmlformats.org/officeDocument/2006/relationships/tags" Target="../tags/tag330.xml" /><Relationship Id="rId22" Type="http://schemas.openxmlformats.org/officeDocument/2006/relationships/tags" Target="../tags/tag331.xml" /><Relationship Id="rId23" Type="http://schemas.openxmlformats.org/officeDocument/2006/relationships/tags" Target="../tags/tag332.xml" /><Relationship Id="rId24" Type="http://schemas.openxmlformats.org/officeDocument/2006/relationships/tags" Target="../tags/tag333.xml" /><Relationship Id="rId25" Type="http://schemas.openxmlformats.org/officeDocument/2006/relationships/tags" Target="../tags/tag334.xml" /><Relationship Id="rId26" Type="http://schemas.openxmlformats.org/officeDocument/2006/relationships/tags" Target="../tags/tag335.xml" /><Relationship Id="rId27" Type="http://schemas.openxmlformats.org/officeDocument/2006/relationships/tags" Target="../tags/tag336.xml" /><Relationship Id="rId28" Type="http://schemas.openxmlformats.org/officeDocument/2006/relationships/tags" Target="../tags/tag337.xml" /><Relationship Id="rId29" Type="http://schemas.openxmlformats.org/officeDocument/2006/relationships/tags" Target="../tags/tag338.xml" /><Relationship Id="rId3" Type="http://schemas.openxmlformats.org/officeDocument/2006/relationships/tags" Target="../tags/tag314.xml" /><Relationship Id="rId30" Type="http://schemas.openxmlformats.org/officeDocument/2006/relationships/tags" Target="../tags/tag339.xml" /><Relationship Id="rId31" Type="http://schemas.openxmlformats.org/officeDocument/2006/relationships/tags" Target="../tags/tag340.xml" /><Relationship Id="rId32" Type="http://schemas.openxmlformats.org/officeDocument/2006/relationships/tags" Target="../tags/tag341.xml" /><Relationship Id="rId33" Type="http://schemas.openxmlformats.org/officeDocument/2006/relationships/tags" Target="../tags/tag342.xml" /><Relationship Id="rId4" Type="http://schemas.openxmlformats.org/officeDocument/2006/relationships/image" Target="../media/image6.jpeg" /><Relationship Id="rId5" Type="http://schemas.openxmlformats.org/officeDocument/2006/relationships/tags" Target="../tags/tag315.xml" /><Relationship Id="rId6" Type="http://schemas.openxmlformats.org/officeDocument/2006/relationships/image" Target="../media/image7.jpeg" /><Relationship Id="rId7" Type="http://schemas.openxmlformats.org/officeDocument/2006/relationships/tags" Target="../tags/tag316.xml" /><Relationship Id="rId8" Type="http://schemas.openxmlformats.org/officeDocument/2006/relationships/tags" Target="../tags/tag317.xml" /><Relationship Id="rId9" Type="http://schemas.openxmlformats.org/officeDocument/2006/relationships/tags" Target="../tags/tag3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12" Type="http://schemas.openxmlformats.org/officeDocument/2006/relationships/tags" Target="../tags/tag353.xml" /><Relationship Id="rId13" Type="http://schemas.openxmlformats.org/officeDocument/2006/relationships/tags" Target="../tags/tag354.xml" /><Relationship Id="rId14" Type="http://schemas.openxmlformats.org/officeDocument/2006/relationships/tags" Target="../tags/tag355.xml" /><Relationship Id="rId2" Type="http://schemas.openxmlformats.org/officeDocument/2006/relationships/tags" Target="../tags/tag343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tags" Target="../tags/tag349.xml" /><Relationship Id="rId9" Type="http://schemas.openxmlformats.org/officeDocument/2006/relationships/tags" Target="../tags/tag3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12" Type="http://schemas.openxmlformats.org/officeDocument/2006/relationships/tags" Target="../tags/tag365.xml" /><Relationship Id="rId13" Type="http://schemas.openxmlformats.org/officeDocument/2006/relationships/tags" Target="../tags/tag366.xml" /><Relationship Id="rId14" Type="http://schemas.openxmlformats.org/officeDocument/2006/relationships/tags" Target="../tags/tag367.xml" /><Relationship Id="rId15" Type="http://schemas.openxmlformats.org/officeDocument/2006/relationships/tags" Target="../tags/tag368.xml" /><Relationship Id="rId16" Type="http://schemas.openxmlformats.org/officeDocument/2006/relationships/tags" Target="../tags/tag369.xml" /><Relationship Id="rId17" Type="http://schemas.openxmlformats.org/officeDocument/2006/relationships/tags" Target="../tags/tag370.xml" /><Relationship Id="rId18" Type="http://schemas.openxmlformats.org/officeDocument/2006/relationships/tags" Target="../tags/tag371.xml" /><Relationship Id="rId19" Type="http://schemas.openxmlformats.org/officeDocument/2006/relationships/tags" Target="../tags/tag372.xml" /><Relationship Id="rId2" Type="http://schemas.openxmlformats.org/officeDocument/2006/relationships/tags" Target="../tags/tag356.xml" /><Relationship Id="rId20" Type="http://schemas.openxmlformats.org/officeDocument/2006/relationships/tags" Target="../tags/tag373.xml" /><Relationship Id="rId21" Type="http://schemas.openxmlformats.org/officeDocument/2006/relationships/tags" Target="../tags/tag374.xml" /><Relationship Id="rId22" Type="http://schemas.openxmlformats.org/officeDocument/2006/relationships/tags" Target="../tags/tag375.xml" /><Relationship Id="rId23" Type="http://schemas.openxmlformats.org/officeDocument/2006/relationships/tags" Target="../tags/tag376.xml" /><Relationship Id="rId24" Type="http://schemas.openxmlformats.org/officeDocument/2006/relationships/tags" Target="../tags/tag377.xml" /><Relationship Id="rId25" Type="http://schemas.openxmlformats.org/officeDocument/2006/relationships/tags" Target="../tags/tag378.xml" /><Relationship Id="rId3" Type="http://schemas.openxmlformats.org/officeDocument/2006/relationships/tags" Target="../tags/tag357.xml" /><Relationship Id="rId4" Type="http://schemas.openxmlformats.org/officeDocument/2006/relationships/image" Target="../media/image8.jpeg" /><Relationship Id="rId5" Type="http://schemas.openxmlformats.org/officeDocument/2006/relationships/tags" Target="../tags/tag358.xml" /><Relationship Id="rId6" Type="http://schemas.openxmlformats.org/officeDocument/2006/relationships/tags" Target="../tags/tag359.xml" /><Relationship Id="rId7" Type="http://schemas.openxmlformats.org/officeDocument/2006/relationships/tags" Target="../tags/tag360.xml" /><Relationship Id="rId8" Type="http://schemas.openxmlformats.org/officeDocument/2006/relationships/tags" Target="../tags/tag361.xml" /><Relationship Id="rId9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tags" Target="../tags/tag383.xml" /><Relationship Id="rId7" Type="http://schemas.openxmlformats.org/officeDocument/2006/relationships/tags" Target="../tags/tag384.xml" /><Relationship Id="rId8" Type="http://schemas.openxmlformats.org/officeDocument/2006/relationships/tags" Target="../tags/tag385.xml" /><Relationship Id="rId9" Type="http://schemas.openxmlformats.org/officeDocument/2006/relationships/tags" Target="../tags/tag3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5.xml" /><Relationship Id="rId11" Type="http://schemas.openxmlformats.org/officeDocument/2006/relationships/tags" Target="../tags/tag396.xml" /><Relationship Id="rId12" Type="http://schemas.openxmlformats.org/officeDocument/2006/relationships/tags" Target="../tags/tag397.xml" /><Relationship Id="rId13" Type="http://schemas.openxmlformats.org/officeDocument/2006/relationships/tags" Target="../tags/tag398.xml" /><Relationship Id="rId14" Type="http://schemas.openxmlformats.org/officeDocument/2006/relationships/tags" Target="../tags/tag399.xml" /><Relationship Id="rId15" Type="http://schemas.openxmlformats.org/officeDocument/2006/relationships/tags" Target="../tags/tag400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9.xml" /><Relationship Id="rId11" Type="http://schemas.openxmlformats.org/officeDocument/2006/relationships/tags" Target="../tags/tag410.xml" /><Relationship Id="rId12" Type="http://schemas.openxmlformats.org/officeDocument/2006/relationships/tags" Target="../tags/tag411.xml" /><Relationship Id="rId13" Type="http://schemas.openxmlformats.org/officeDocument/2006/relationships/tags" Target="../tags/tag412.xml" /><Relationship Id="rId14" Type="http://schemas.openxmlformats.org/officeDocument/2006/relationships/tags" Target="../tags/tag413.xml" /><Relationship Id="rId15" Type="http://schemas.openxmlformats.org/officeDocument/2006/relationships/tags" Target="../tags/tag414.xml" /><Relationship Id="rId2" Type="http://schemas.openxmlformats.org/officeDocument/2006/relationships/tags" Target="../tags/tag401.xml" /><Relationship Id="rId3" Type="http://schemas.openxmlformats.org/officeDocument/2006/relationships/tags" Target="../tags/tag402.xml" /><Relationship Id="rId4" Type="http://schemas.openxmlformats.org/officeDocument/2006/relationships/tags" Target="../tags/tag403.xml" /><Relationship Id="rId5" Type="http://schemas.openxmlformats.org/officeDocument/2006/relationships/tags" Target="../tags/tag404.xml" /><Relationship Id="rId6" Type="http://schemas.openxmlformats.org/officeDocument/2006/relationships/tags" Target="../tags/tag405.xml" /><Relationship Id="rId7" Type="http://schemas.openxmlformats.org/officeDocument/2006/relationships/tags" Target="../tags/tag406.xml" /><Relationship Id="rId8" Type="http://schemas.openxmlformats.org/officeDocument/2006/relationships/tags" Target="../tags/tag407.xml" /><Relationship Id="rId9" Type="http://schemas.openxmlformats.org/officeDocument/2006/relationships/tags" Target="../tags/tag4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3.xml" /><Relationship Id="rId11" Type="http://schemas.openxmlformats.org/officeDocument/2006/relationships/tags" Target="../tags/tag424.xml" /><Relationship Id="rId12" Type="http://schemas.openxmlformats.org/officeDocument/2006/relationships/tags" Target="../tags/tag425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tags" Target="../tags/tag420.xml" /><Relationship Id="rId8" Type="http://schemas.openxmlformats.org/officeDocument/2006/relationships/tags" Target="../tags/tag421.xml" /><Relationship Id="rId9" Type="http://schemas.openxmlformats.org/officeDocument/2006/relationships/tags" Target="../tags/tag4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6.xml" /><Relationship Id="rId11" Type="http://schemas.openxmlformats.org/officeDocument/2006/relationships/tags" Target="../tags/tag437.xml" /><Relationship Id="rId12" Type="http://schemas.openxmlformats.org/officeDocument/2006/relationships/tags" Target="../tags/tag438.xml" /><Relationship Id="rId13" Type="http://schemas.openxmlformats.org/officeDocument/2006/relationships/tags" Target="../tags/tag439.xml" /><Relationship Id="rId14" Type="http://schemas.openxmlformats.org/officeDocument/2006/relationships/tags" Target="../tags/tag440.xml" /><Relationship Id="rId15" Type="http://schemas.openxmlformats.org/officeDocument/2006/relationships/tags" Target="../tags/tag441.xml" /><Relationship Id="rId16" Type="http://schemas.openxmlformats.org/officeDocument/2006/relationships/tags" Target="../tags/tag442.xml" /><Relationship Id="rId17" Type="http://schemas.openxmlformats.org/officeDocument/2006/relationships/tags" Target="../tags/tag443.xml" /><Relationship Id="rId18" Type="http://schemas.openxmlformats.org/officeDocument/2006/relationships/tags" Target="../tags/tag444.xml" /><Relationship Id="rId19" Type="http://schemas.openxmlformats.org/officeDocument/2006/relationships/tags" Target="../tags/tag44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446.xml" /><Relationship Id="rId21" Type="http://schemas.openxmlformats.org/officeDocument/2006/relationships/tags" Target="../tags/tag447.xml" /><Relationship Id="rId22" Type="http://schemas.openxmlformats.org/officeDocument/2006/relationships/tags" Target="../tags/tag448.xml" /><Relationship Id="rId23" Type="http://schemas.openxmlformats.org/officeDocument/2006/relationships/tags" Target="../tags/tag449.xml" /><Relationship Id="rId24" Type="http://schemas.openxmlformats.org/officeDocument/2006/relationships/tags" Target="../tags/tag450.xml" /><Relationship Id="rId25" Type="http://schemas.openxmlformats.org/officeDocument/2006/relationships/tags" Target="../tags/tag451.xml" /><Relationship Id="rId26" Type="http://schemas.openxmlformats.org/officeDocument/2006/relationships/tags" Target="../tags/tag452.xml" /><Relationship Id="rId27" Type="http://schemas.openxmlformats.org/officeDocument/2006/relationships/tags" Target="../tags/tag453.xml" /><Relationship Id="rId28" Type="http://schemas.openxmlformats.org/officeDocument/2006/relationships/tags" Target="../tags/tag454.xml" /><Relationship Id="rId29" Type="http://schemas.openxmlformats.org/officeDocument/2006/relationships/tags" Target="../tags/tag455.xml" /><Relationship Id="rId3" Type="http://schemas.openxmlformats.org/officeDocument/2006/relationships/tags" Target="../tags/tag429.xml" /><Relationship Id="rId4" Type="http://schemas.openxmlformats.org/officeDocument/2006/relationships/tags" Target="../tags/tag430.xml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tags" Target="../tags/tag433.xml" /><Relationship Id="rId8" Type="http://schemas.openxmlformats.org/officeDocument/2006/relationships/tags" Target="../tags/tag434.xml" /><Relationship Id="rId9" Type="http://schemas.openxmlformats.org/officeDocument/2006/relationships/tags" Target="../tags/tag4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hyperlink" Target="https://d.book118.com/75800105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" name="图片 1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5" y="-8890"/>
            <a:ext cx="12186285" cy="6814185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b="6697"/>
          <a:stretch>
            <a:fillRect/>
          </a:stretch>
        </p:blipFill>
        <p:spPr>
          <a:xfrm>
            <a:off x="635" y="-8890"/>
            <a:ext cx="12191365" cy="6866890"/>
          </a:xfrm>
          <a:prstGeom prst="rect">
            <a:avLst/>
          </a:prstGeom>
        </p:spPr>
      </p:pic>
      <p:grpSp>
        <p:nvGrpSpPr>
          <p:cNvPr id="13" name="组合 12" title=""/>
          <p:cNvGrpSpPr/>
          <p:nvPr>
            <p:custDataLst>
              <p:tags r:id="rId7"/>
            </p:custDataLst>
          </p:nvPr>
        </p:nvGrpSpPr>
        <p:grpSpPr>
          <a:xfrm>
            <a:off x="-23562" y="1831048"/>
            <a:ext cx="12211202" cy="2967446"/>
            <a:chOff x="176" y="-268"/>
            <a:chExt cx="19286" cy="8596"/>
          </a:xfrm>
        </p:grpSpPr>
        <p:grpSp>
          <p:nvGrpSpPr>
            <p:cNvPr id="12" name="组合 11"/>
            <p:cNvGrpSpPr/>
            <p:nvPr>
              <p:custDataLst>
                <p:tags r:id="rId8"/>
              </p:custDataLst>
            </p:nvPr>
          </p:nvGrpSpPr>
          <p:grpSpPr>
            <a:xfrm>
              <a:off x="176" y="-268"/>
              <a:ext cx="19286" cy="8596"/>
              <a:chOff x="176" y="-268"/>
              <a:chExt cx="19286" cy="8596"/>
            </a:xfrm>
          </p:grpSpPr>
          <p:sp>
            <p:nvSpPr>
              <p:cNvPr id="2" name="矩形 1"/>
              <p:cNvSpPr/>
              <p:nvPr>
                <p:custDataLst>
                  <p:tags r:id="rId9"/>
                </p:custDataLst>
              </p:nvPr>
            </p:nvSpPr>
            <p:spPr>
              <a:xfrm>
                <a:off x="176" y="-268"/>
                <a:ext cx="19286" cy="8596"/>
              </a:xfrm>
              <a:prstGeom prst="rect">
                <a:avLst/>
              </a:prstGeom>
              <a:solidFill>
                <a:schemeClr val="accent1">
                  <a:alpha val="33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/>
              </a:p>
            </p:txBody>
          </p:sp>
          <p:sp>
            <p:nvSpPr>
              <p:cNvPr id="19" name="圆角矩形 18"/>
              <p:cNvSpPr/>
              <p:nvPr>
                <p:custDataLst>
                  <p:tags r:id="rId10"/>
                </p:custDataLst>
              </p:nvPr>
            </p:nvSpPr>
            <p:spPr>
              <a:xfrm>
                <a:off x="3003" y="2869"/>
                <a:ext cx="2828" cy="5127"/>
              </a:xfrm>
              <a:prstGeom prst="roundRect">
                <a:avLst/>
              </a:prstGeom>
              <a:solidFill>
                <a:srgbClr val="B0040D"/>
              </a:solidFill>
              <a:ln>
                <a:solidFill>
                  <a:srgbClr val="B0040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>
                  <a:solidFill>
                    <a:prstClr val="white"/>
                  </a:solidFill>
                </a:endParaRPr>
              </a:p>
            </p:txBody>
          </p:sp>
          <p:sp>
            <p:nvSpPr>
              <p:cNvPr id="21" name="圆角矩形 20"/>
              <p:cNvSpPr/>
              <p:nvPr>
                <p:custDataLst>
                  <p:tags r:id="rId11"/>
                </p:custDataLst>
              </p:nvPr>
            </p:nvSpPr>
            <p:spPr>
              <a:xfrm>
                <a:off x="3294" y="3455"/>
                <a:ext cx="2287" cy="4019"/>
              </a:xfrm>
              <a:prstGeom prst="roundRect">
                <a:avLst>
                  <a:gd name="adj" fmla="val 5884"/>
                </a:avLst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"/>
              </a:p>
            </p:txBody>
          </p:sp>
        </p:grpSp>
        <p:sp>
          <p:nvSpPr>
            <p:cNvPr id="6" name="文本框 5"/>
            <p:cNvSpPr txBox="1"/>
            <p:nvPr>
              <p:custDataLst>
                <p:tags r:id="rId12"/>
              </p:custDataLst>
            </p:nvPr>
          </p:nvSpPr>
          <p:spPr>
            <a:xfrm>
              <a:off x="3294" y="3525"/>
              <a:ext cx="2111" cy="3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sz="4000" b="1">
                  <a:solidFill>
                    <a:srgbClr val="B0040D"/>
                  </a:solidFill>
                  <a:latin typeface="微软雅黑" panose="020b0503020204020204" charset="-122"/>
                  <a:ea typeface="微软雅黑"/>
                </a:rPr>
                <a:t>全册复习</a:t>
              </a:r>
              <a:endParaRPr lang="zh-CN" sz="4000" b="1">
                <a:solidFill>
                  <a:srgbClr val="B0040D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7" name="组合 6" title=""/>
          <p:cNvGrpSpPr/>
          <p:nvPr>
            <p:custDataLst>
              <p:tags r:id="rId13"/>
            </p:custDataLst>
          </p:nvPr>
        </p:nvGrpSpPr>
        <p:grpSpPr>
          <a:xfrm>
            <a:off x="-23637" y="4991833"/>
            <a:ext cx="12183420" cy="88838"/>
            <a:chOff x="0" y="5618172"/>
            <a:chExt cx="13849164" cy="72414"/>
          </a:xfrm>
        </p:grpSpPr>
        <p:sp>
          <p:nvSpPr>
            <p:cNvPr id="8" name="矩形 7"/>
            <p:cNvSpPr/>
            <p:nvPr>
              <p:custDataLst>
                <p:tags r:id="rId14"/>
              </p:custDataLst>
            </p:nvPr>
          </p:nvSpPr>
          <p:spPr>
            <a:xfrm>
              <a:off x="0" y="5618173"/>
              <a:ext cx="4616388" cy="72413"/>
            </a:xfrm>
            <a:prstGeom prst="rect">
              <a:avLst/>
            </a:prstGeom>
            <a:solidFill>
              <a:srgbClr val="CF59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prstClr val="white"/>
                </a:solidFill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15"/>
              </p:custDataLst>
            </p:nvPr>
          </p:nvSpPr>
          <p:spPr>
            <a:xfrm>
              <a:off x="4616388" y="5618173"/>
              <a:ext cx="4616388" cy="72413"/>
            </a:xfrm>
            <a:prstGeom prst="rect">
              <a:avLst/>
            </a:prstGeom>
            <a:solidFill>
              <a:srgbClr val="CF59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prstClr val="white"/>
                </a:solidFill>
              </a:endParaRPr>
            </a:p>
          </p:txBody>
        </p:sp>
        <p:sp>
          <p:nvSpPr>
            <p:cNvPr id="10" name="矩形 9"/>
            <p:cNvSpPr/>
            <p:nvPr>
              <p:custDataLst>
                <p:tags r:id="rId16"/>
              </p:custDataLst>
            </p:nvPr>
          </p:nvSpPr>
          <p:spPr>
            <a:xfrm>
              <a:off x="9232776" y="5618172"/>
              <a:ext cx="4616388" cy="72413"/>
            </a:xfrm>
            <a:prstGeom prst="rect">
              <a:avLst/>
            </a:prstGeom>
            <a:solidFill>
              <a:srgbClr val="B0040D"/>
            </a:solidFill>
            <a:ln>
              <a:solidFill>
                <a:srgbClr val="B004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">
                <a:solidFill>
                  <a:prstClr val="white"/>
                </a:solidFill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17"/>
            </p:custDataLst>
          </p:nvPr>
        </p:nvGrpSpPr>
        <p:grpSpPr>
          <a:xfrm>
            <a:off x="141685" y="1917989"/>
            <a:ext cx="9387436" cy="1746784"/>
            <a:chOff x="353" y="3019"/>
            <a:chExt cx="14270" cy="2753"/>
          </a:xfrm>
        </p:grpSpPr>
        <p:sp>
          <p:nvSpPr>
            <p:cNvPr id="26" name="文本框 25"/>
            <p:cNvSpPr txBox="1"/>
            <p:nvPr>
              <p:custDataLst>
                <p:tags r:id="rId18"/>
              </p:custDataLst>
            </p:nvPr>
          </p:nvSpPr>
          <p:spPr>
            <a:xfrm>
              <a:off x="5731" y="3019"/>
              <a:ext cx="1368" cy="145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>
                  <a:solidFill>
                    <a:srgbClr val="C00000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·</a:t>
              </a:r>
              <a:endParaRPr lang="zh-CN" altLang="en-US" sz="540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grpSp>
          <p:nvGrpSpPr>
            <p:cNvPr id="11" name="组合 10"/>
            <p:cNvGrpSpPr/>
            <p:nvPr>
              <p:custDataLst>
                <p:tags r:id="rId19"/>
              </p:custDataLst>
            </p:nvPr>
          </p:nvGrpSpPr>
          <p:grpSpPr>
            <a:xfrm>
              <a:off x="353" y="3260"/>
              <a:ext cx="14270" cy="2512"/>
              <a:chOff x="-793977" y="3624814"/>
              <a:chExt cx="9062775" cy="1595045"/>
            </a:xfrm>
          </p:grpSpPr>
          <p:sp>
            <p:nvSpPr>
              <p:cNvPr id="17" name="副标题 11"/>
              <p:cNvSpPr txBox="1"/>
              <p:nvPr>
                <p:custDataLst>
                  <p:tags r:id="rId20"/>
                </p:custDataLst>
              </p:nvPr>
            </p:nvSpPr>
            <p:spPr>
              <a:xfrm>
                <a:off x="-793977" y="3624814"/>
                <a:ext cx="5535740" cy="481702"/>
              </a:xfrm>
              <a:prstGeom prst="rect">
                <a:avLst/>
              </a:prstGeom>
            </p:spPr>
            <p:txBody>
              <a:bodyPr vert="horz" lIns="91373" tIns="45684" rIns="91373" bIns="45684" rtlCol="0">
                <a:noAutofit/>
              </a:bodyPr>
              <a:lstStyle>
                <a:defPPr>
                  <a:defRPr lang="zh-CN"/>
                </a:defPPr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itchFamily="34" charset="0"/>
                  <a:buNone/>
                  <a:defRPr sz="2400" kern="1200" baseline="0">
                    <a:solidFill>
                      <a:srgbClr val="2B2E31"/>
                    </a:solidFill>
                    <a:latin typeface="等线" panose="02010600030101010101" charset="-122"/>
                    <a:ea typeface="等线" panose="02010600030101010101" charset="-122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3600" b="1">
                    <a:solidFill>
                      <a:srgbClr val="B0040D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人教版</a:t>
                </a:r>
                <a:r>
                  <a:rPr lang="en-US" altLang="zh-CN" sz="3600" b="1">
                    <a:solidFill>
                      <a:srgbClr val="B0040D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</a:t>
                </a:r>
                <a:r>
                  <a:rPr lang="zh-CN" altLang="en-US" sz="3600" b="1">
                    <a:solidFill>
                      <a:srgbClr val="B0040D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八年级</a:t>
                </a:r>
                <a:r>
                  <a:rPr lang="en-US" altLang="zh-CN" sz="3600" b="1">
                    <a:solidFill>
                      <a:srgbClr val="B0040D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  </a:t>
                </a:r>
                <a:r>
                  <a:rPr lang="zh-CN" altLang="en-US" sz="3600" b="1">
                    <a:solidFill>
                      <a:srgbClr val="B0040D"/>
                    </a:solidFill>
                    <a:latin typeface="微软雅黑" panose="020b0503020204020204" charset="-122"/>
                    <a:ea typeface="微软雅黑"/>
                    <a:cs typeface="微软雅黑" panose="020b0503020204020204" charset="-122"/>
                  </a:rPr>
                  <a:t>下册  </a:t>
                </a:r>
                <a:endParaRPr lang="zh-CN" altLang="en-US" sz="3600" b="1">
                  <a:solidFill>
                    <a:srgbClr val="B0040D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6" name="标题 10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2967239" y="4433140"/>
                <a:ext cx="5301559" cy="786719"/>
              </a:xfrm>
              <a:prstGeom prst="roundRect">
                <a:avLst/>
              </a:prstGeom>
              <a:solidFill>
                <a:schemeClr val="bg1">
                  <a:lumMod val="95000"/>
                  <a:alpha val="38000"/>
                </a:schemeClr>
              </a:solidFill>
            </p:spPr>
            <p:txBody>
              <a:bodyPr vert="horz" lIns="91373" tIns="45684" rIns="91373" bIns="45684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4800" kern="1200">
                    <a:solidFill>
                      <a:srgbClr val="2B2E31"/>
                    </a:solidFill>
                    <a:latin typeface="华文中宋" panose="02010600040101010101" pitchFamily="2" charset="-122"/>
                    <a:ea typeface="华文中宋" panose="02010600040101010101" pitchFamily="2" charset="-122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lnSpc>
                    <a:spcPct val="100000"/>
                  </a:lnSpc>
                </a:pPr>
                <a:r>
                  <a:rPr lang="zh-CN" sz="4000" b="1">
                    <a:solidFill>
                      <a:srgbClr val="FF0000"/>
                    </a:solidFill>
                    <a:latin typeface="微软雅黑" panose="020b0503020204020204" charset="-122"/>
                    <a:ea typeface="微软雅黑"/>
                  </a:rPr>
                  <a:t>八年级下册总复习</a:t>
                </a:r>
                <a:endParaRPr lang="zh-CN" sz="4000" b="1">
                  <a:solidFill>
                    <a:srgbClr val="FF0000"/>
                  </a:solidFill>
                  <a:latin typeface="微软雅黑" panose="020b0503020204020204" charset="-122"/>
                  <a:ea typeface="微软雅黑"/>
                </a:endParaRPr>
              </a:p>
            </p:txBody>
          </p:sp>
          <p:cxnSp>
            <p:nvCxnSpPr>
              <p:cNvPr id="18" name="直接连接符 17"/>
              <p:cNvCxnSpPr/>
              <p:nvPr>
                <p:custDataLst>
                  <p:tags r:id="rId22"/>
                </p:custDataLst>
              </p:nvPr>
            </p:nvCxnSpPr>
            <p:spPr>
              <a:xfrm>
                <a:off x="-59946" y="4241986"/>
                <a:ext cx="5779262" cy="21593"/>
              </a:xfrm>
              <a:prstGeom prst="line">
                <a:avLst/>
              </a:prstGeom>
              <a:ln w="19050">
                <a:solidFill>
                  <a:srgbClr val="B0040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文本框 2" title=""/>
          <p:cNvSpPr txBox="1"/>
          <p:nvPr>
            <p:custDataLst>
              <p:tags r:id="rId23"/>
            </p:custDataLst>
          </p:nvPr>
        </p:nvSpPr>
        <p:spPr>
          <a:xfrm>
            <a:off x="1950595" y="1917469"/>
            <a:ext cx="868680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·</a:t>
            </a:r>
            <a:endParaRPr lang="zh-CN" altLang="en-US" sz="5400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7" name="标题 10" title=""/>
          <p:cNvSpPr txBox="1"/>
          <p:nvPr>
            <p:custDataLst>
              <p:tags r:id="rId24"/>
            </p:custDataLst>
          </p:nvPr>
        </p:nvSpPr>
        <p:spPr>
          <a:xfrm>
            <a:off x="5875655" y="3856355"/>
            <a:ext cx="4803775" cy="9436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rgbClr val="2B2E31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全册知识要点复习</a:t>
            </a:r>
            <a:endParaRPr lang="zh-CN" sz="3600" b="1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 spd="slow">
    <p:wheel spokes="8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540" y="-8255"/>
            <a:ext cx="12190095" cy="6866890"/>
          </a:xfrm>
          <a:prstGeom prst="rect">
            <a:avLst/>
          </a:prstGeom>
        </p:spPr>
      </p:pic>
      <p:sp>
        <p:nvSpPr>
          <p:cNvPr id="36" name="矩形 35" title=""/>
          <p:cNvSpPr/>
          <p:nvPr>
            <p:custDataLst>
              <p:tags r:id="rId5"/>
            </p:custDataLst>
          </p:nvPr>
        </p:nvSpPr>
        <p:spPr>
          <a:xfrm>
            <a:off x="3410" y="2115"/>
            <a:ext cx="12188990" cy="6856307"/>
          </a:xfrm>
          <a:prstGeom prst="rect">
            <a:avLst/>
          </a:prstGeom>
          <a:solidFill>
            <a:srgbClr val="3B677B">
              <a:alpha val="60000"/>
            </a:srgbClr>
          </a:solidFill>
          <a:ln w="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 title=""/>
          <p:cNvSpPr txBox="1"/>
          <p:nvPr>
            <p:custDataLst>
              <p:tags r:id="rId6"/>
            </p:custDataLst>
          </p:nvPr>
        </p:nvSpPr>
        <p:spPr>
          <a:xfrm>
            <a:off x="4062806" y="295944"/>
            <a:ext cx="3899842" cy="1106805"/>
          </a:xfrm>
          <a:prstGeom prst="rect">
            <a:avLst/>
          </a:prstGeom>
          <a:noFill/>
          <a:ln w="28575">
            <a:gradFill>
              <a:gsLst>
                <a:gs pos="0">
                  <a:srgbClr val="FE4444"/>
                </a:gs>
                <a:gs pos="100000">
                  <a:srgbClr val="832B2B"/>
                </a:gs>
              </a:gsLst>
            </a:gra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6600" b="1">
                <a:solidFill>
                  <a:schemeClr val="bg1"/>
                </a:solidFill>
              </a:rPr>
              <a:t>全册目录</a:t>
            </a:r>
            <a:endParaRPr lang="zh-CN" altLang="en-US" sz="6600" b="1">
              <a:solidFill>
                <a:schemeClr val="bg1"/>
              </a:solidFill>
            </a:endParaRPr>
          </a:p>
        </p:txBody>
      </p:sp>
      <p:grpSp>
        <p:nvGrpSpPr>
          <p:cNvPr id="31" name="组合 30" title=""/>
          <p:cNvGrpSpPr/>
          <p:nvPr>
            <p:custDataLst>
              <p:tags r:id="rId7"/>
            </p:custDataLst>
          </p:nvPr>
        </p:nvGrpSpPr>
        <p:grpSpPr>
          <a:xfrm>
            <a:off x="-218440" y="1753235"/>
            <a:ext cx="2472690" cy="1744980"/>
            <a:chOff x="-344" y="2761"/>
            <a:chExt cx="3894" cy="2748"/>
          </a:xfrm>
        </p:grpSpPr>
        <p:sp>
          <p:nvSpPr>
            <p:cNvPr id="6" name="文本框 5"/>
            <p:cNvSpPr txBox="1"/>
            <p:nvPr>
              <p:custDataLst>
                <p:tags r:id="rId8"/>
              </p:custDataLst>
            </p:nvPr>
          </p:nvSpPr>
          <p:spPr>
            <a:xfrm>
              <a:off x="0" y="2886"/>
              <a:ext cx="3196" cy="2623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矩形 1"/>
            <p:cNvSpPr/>
            <p:nvPr>
              <p:custDataLst>
                <p:tags r:id="rId9"/>
              </p:custDataLst>
            </p:nvPr>
          </p:nvSpPr>
          <p:spPr>
            <a:xfrm>
              <a:off x="-344" y="2761"/>
              <a:ext cx="3894" cy="2581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第五章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 fontAlgn="auto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中国的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 fontAlgn="auto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地理差异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0" name="组合 29" title=""/>
          <p:cNvGrpSpPr/>
          <p:nvPr>
            <p:custDataLst>
              <p:tags r:id="rId10"/>
            </p:custDataLst>
          </p:nvPr>
        </p:nvGrpSpPr>
        <p:grpSpPr>
          <a:xfrm>
            <a:off x="1706245" y="1804035"/>
            <a:ext cx="2603500" cy="1393190"/>
            <a:chOff x="2687" y="2841"/>
            <a:chExt cx="4100" cy="2194"/>
          </a:xfrm>
        </p:grpSpPr>
        <p:sp>
          <p:nvSpPr>
            <p:cNvPr id="10" name="文本框 9"/>
            <p:cNvSpPr txBox="1"/>
            <p:nvPr>
              <p:custDataLst>
                <p:tags r:id="rId11"/>
              </p:custDataLst>
            </p:nvPr>
          </p:nvSpPr>
          <p:spPr>
            <a:xfrm>
              <a:off x="3196" y="2886"/>
              <a:ext cx="2879" cy="1843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" name="矩形 2"/>
            <p:cNvSpPr/>
            <p:nvPr>
              <p:custDataLst>
                <p:tags r:id="rId12"/>
              </p:custDataLst>
            </p:nvPr>
          </p:nvSpPr>
          <p:spPr>
            <a:xfrm>
              <a:off x="2687" y="2841"/>
              <a:ext cx="4101" cy="2195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第六章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北方地区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29" name="组合 28" title=""/>
          <p:cNvGrpSpPr/>
          <p:nvPr>
            <p:custDataLst>
              <p:tags r:id="rId13"/>
            </p:custDataLst>
          </p:nvPr>
        </p:nvGrpSpPr>
        <p:grpSpPr>
          <a:xfrm>
            <a:off x="3649980" y="1769110"/>
            <a:ext cx="2537460" cy="1380490"/>
            <a:chOff x="5748" y="2786"/>
            <a:chExt cx="3996" cy="2174"/>
          </a:xfrm>
        </p:grpSpPr>
        <p:sp>
          <p:nvSpPr>
            <p:cNvPr id="11" name="文本框 10"/>
            <p:cNvSpPr txBox="1"/>
            <p:nvPr>
              <p:custDataLst>
                <p:tags r:id="rId14"/>
              </p:custDataLst>
            </p:nvPr>
          </p:nvSpPr>
          <p:spPr>
            <a:xfrm>
              <a:off x="6175" y="2886"/>
              <a:ext cx="3142" cy="1843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" name="矩形 3"/>
            <p:cNvSpPr/>
            <p:nvPr>
              <p:custDataLst>
                <p:tags r:id="rId15"/>
              </p:custDataLst>
            </p:nvPr>
          </p:nvSpPr>
          <p:spPr>
            <a:xfrm>
              <a:off x="5748" y="2786"/>
              <a:ext cx="3996" cy="2174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第七章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南方地区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28" name="组合 27" title=""/>
          <p:cNvGrpSpPr/>
          <p:nvPr>
            <p:custDataLst>
              <p:tags r:id="rId16"/>
            </p:custDataLst>
          </p:nvPr>
        </p:nvGrpSpPr>
        <p:grpSpPr>
          <a:xfrm>
            <a:off x="5979795" y="1726565"/>
            <a:ext cx="2263140" cy="1276350"/>
            <a:chOff x="9417" y="2719"/>
            <a:chExt cx="3564" cy="2010"/>
          </a:xfrm>
        </p:grpSpPr>
        <p:sp>
          <p:nvSpPr>
            <p:cNvPr id="12" name="文本框 11"/>
            <p:cNvSpPr txBox="1"/>
            <p:nvPr>
              <p:custDataLst>
                <p:tags r:id="rId17"/>
              </p:custDataLst>
            </p:nvPr>
          </p:nvSpPr>
          <p:spPr>
            <a:xfrm>
              <a:off x="9575" y="2886"/>
              <a:ext cx="3142" cy="1843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矩形 4"/>
            <p:cNvSpPr/>
            <p:nvPr>
              <p:custDataLst>
                <p:tags r:id="rId18"/>
              </p:custDataLst>
            </p:nvPr>
          </p:nvSpPr>
          <p:spPr>
            <a:xfrm>
              <a:off x="9417" y="2719"/>
              <a:ext cx="3564" cy="2010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第八章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西北地区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27" name="组合 26" title=""/>
          <p:cNvGrpSpPr/>
          <p:nvPr>
            <p:custDataLst>
              <p:tags r:id="rId19"/>
            </p:custDataLst>
          </p:nvPr>
        </p:nvGrpSpPr>
        <p:grpSpPr>
          <a:xfrm>
            <a:off x="7962900" y="1803400"/>
            <a:ext cx="2263140" cy="1276350"/>
            <a:chOff x="12540" y="2840"/>
            <a:chExt cx="3564" cy="2010"/>
          </a:xfrm>
        </p:grpSpPr>
        <p:sp>
          <p:nvSpPr>
            <p:cNvPr id="21" name="文本框 20"/>
            <p:cNvSpPr txBox="1"/>
            <p:nvPr>
              <p:custDataLst>
                <p:tags r:id="rId20"/>
              </p:custDataLst>
            </p:nvPr>
          </p:nvSpPr>
          <p:spPr>
            <a:xfrm>
              <a:off x="12820" y="2886"/>
              <a:ext cx="2938" cy="1842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矩形 19"/>
            <p:cNvSpPr/>
            <p:nvPr>
              <p:custDataLst>
                <p:tags r:id="rId21"/>
              </p:custDataLst>
            </p:nvPr>
          </p:nvSpPr>
          <p:spPr>
            <a:xfrm>
              <a:off x="12540" y="2840"/>
              <a:ext cx="3564" cy="2010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第九章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青藏地区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26" name="组合 25" title=""/>
          <p:cNvGrpSpPr/>
          <p:nvPr>
            <p:custDataLst>
              <p:tags r:id="rId22"/>
            </p:custDataLst>
          </p:nvPr>
        </p:nvGrpSpPr>
        <p:grpSpPr>
          <a:xfrm>
            <a:off x="9912350" y="1769110"/>
            <a:ext cx="2472690" cy="1728470"/>
            <a:chOff x="15610" y="2786"/>
            <a:chExt cx="3894" cy="2722"/>
          </a:xfrm>
        </p:grpSpPr>
        <p:sp>
          <p:nvSpPr>
            <p:cNvPr id="22" name="文本框 21"/>
            <p:cNvSpPr txBox="1"/>
            <p:nvPr>
              <p:custDataLst>
                <p:tags r:id="rId23"/>
              </p:custDataLst>
            </p:nvPr>
          </p:nvSpPr>
          <p:spPr>
            <a:xfrm>
              <a:off x="15862" y="2886"/>
              <a:ext cx="3315" cy="2623"/>
            </a:xfrm>
            <a:prstGeom prst="trapezoid">
              <a:avLst/>
            </a:prstGeom>
            <a:solidFill>
              <a:srgbClr val="92D050"/>
            </a:solidFill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矩形 22"/>
            <p:cNvSpPr/>
            <p:nvPr>
              <p:custDataLst>
                <p:tags r:id="rId24"/>
              </p:custDataLst>
            </p:nvPr>
          </p:nvSpPr>
          <p:spPr>
            <a:xfrm>
              <a:off x="15610" y="2786"/>
              <a:ext cx="3894" cy="2555"/>
            </a:xfrm>
            <a:prstGeom prst="rect">
              <a:avLst/>
            </a:prstGeom>
          </p:spPr>
          <p:txBody>
            <a:bodyPr wrap="square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rgbClr val="FF0000"/>
                  </a:solidFill>
                  <a:latin typeface="华文隶书" panose="02010800040101010101" charset="-122"/>
                  <a:ea typeface="华文隶书" panose="02010800040101010101" charset="-122"/>
                </a:rPr>
                <a:t>第十章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中国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  <a:p>
              <a:pPr indent="0" algn="ctr">
                <a:lnSpc>
                  <a:spcPct val="150000"/>
                </a:lnSpc>
                <a:buFont typeface="Wingdings" panose="05000000000000000000" pitchFamily="2" charset="2"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charset="-122"/>
                  <a:ea typeface="微软雅黑"/>
                </a:rPr>
                <a:t>在世界中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charset="-122"/>
                <a:ea typeface="微软雅黑"/>
              </a:endParaRPr>
            </a:p>
          </p:txBody>
        </p:sp>
      </p:grpSp>
      <p:sp>
        <p:nvSpPr>
          <p:cNvPr id="8" name="文本框 7" title=""/>
          <p:cNvSpPr txBox="1"/>
          <p:nvPr>
            <p:custDataLst>
              <p:tags r:id="rId25"/>
            </p:custDataLst>
          </p:nvPr>
        </p:nvSpPr>
        <p:spPr>
          <a:xfrm>
            <a:off x="437515" y="3629025"/>
            <a:ext cx="11196320" cy="298450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说明：</a:t>
            </a:r>
            <a:r>
              <a:rPr lang="zh-CN" altLang="en-US" sz="2800">
                <a:solidFill>
                  <a:schemeClr val="bg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课件</a:t>
            </a:r>
            <a:r>
              <a:rPr lang="zh-CN" sz="2800">
                <a:solidFill>
                  <a:schemeClr val="bg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注重对知识的引导和再现，通过图表、问题以及知识结构关系的整合，完成对教材知识的复习、巩固、提高。课件内容力求全面、集中，突出重点，既有对知识的整体认知，又有应知应会信息的详细解读，注重学生自主复习能力的培养，体现了学生学习的主体地位</a:t>
            </a:r>
            <a:r>
              <a:rPr lang="zh-CN" altLang="en-US" sz="2800">
                <a:solidFill>
                  <a:schemeClr val="bg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800">
              <a:solidFill>
                <a:schemeClr val="bg2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ctr"/>
            <a:r>
              <a:rPr lang="zh-CN" altLang="en-US" sz="3600" b="1">
                <a:solidFill>
                  <a:schemeClr val="bg2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祝地理同行们在期末考试中取得优异成绩</a:t>
            </a:r>
            <a:endParaRPr lang="zh-CN" altLang="en-US" sz="3600" b="1">
              <a:solidFill>
                <a:schemeClr val="bg2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3" name="Picture 1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 flipH="1">
            <a:off x="11772900" y="114046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2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48859" name="椭圆 99" title=""/>
          <p:cNvSpPr/>
          <p:nvPr>
            <p:custDataLst>
              <p:tags r:id="rId3"/>
            </p:custDataLst>
          </p:nvPr>
        </p:nvSpPr>
        <p:spPr>
          <a:xfrm>
            <a:off x="1221740" y="2352040"/>
            <a:ext cx="1510030" cy="1502410"/>
          </a:xfrm>
          <a:prstGeom prst="ellipse">
            <a:avLst/>
          </a:prstGeom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5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华文隶书" panose="02010800040101010101" charset="-122"/>
                <a:ea typeface="华文隶书" panose="02010800040101010101" charset="-122"/>
                <a:cs typeface="Gotham Pro Medium" panose="02000603030000020004" pitchFamily="2" charset="0"/>
              </a:rPr>
              <a:t>壹</a:t>
            </a: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华文隶书" panose="02010800040101010101" charset="-122"/>
              <a:ea typeface="华文隶书" panose="02010800040101010101" charset="-122"/>
              <a:cs typeface="Gotham Pro Medium" panose="02000603030000020004" pitchFamily="2" charset="0"/>
            </a:endParaRPr>
          </a:p>
        </p:txBody>
      </p:sp>
      <p:sp>
        <p:nvSpPr>
          <p:cNvPr id="1048860" name="矩形: 圆角 103" title=""/>
          <p:cNvSpPr/>
          <p:nvPr>
            <p:custDataLst>
              <p:tags r:id="rId4"/>
            </p:custDataLst>
          </p:nvPr>
        </p:nvSpPr>
        <p:spPr>
          <a:xfrm>
            <a:off x="3090545" y="1966595"/>
            <a:ext cx="7229475" cy="1221740"/>
          </a:xfrm>
          <a:prstGeom prst="roundRect">
            <a:avLst>
              <a:gd name="adj" fmla="val 3271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  <a:ln w="28575">
            <a:solidFill>
              <a:schemeClr val="bg1"/>
            </a:solidFill>
          </a:ln>
          <a:effectLst>
            <a:outerShdw blurRad="190500" dist="38100" dir="2700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第五章  中国的地理差异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1" name="椭圆 100" title=""/>
          <p:cNvSpPr/>
          <p:nvPr>
            <p:custDataLst>
              <p:tags r:id="rId5"/>
            </p:custDataLst>
          </p:nvPr>
        </p:nvSpPr>
        <p:spPr>
          <a:xfrm>
            <a:off x="4160617" y="3870690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2" name="文本框 101" title=""/>
          <p:cNvSpPr txBox="1"/>
          <p:nvPr>
            <p:custDataLst>
              <p:tags r:id="rId6"/>
            </p:custDataLst>
          </p:nvPr>
        </p:nvSpPr>
        <p:spPr>
          <a:xfrm>
            <a:off x="4781301" y="3870690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地理差异显著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3" name="椭圆 102" title=""/>
          <p:cNvSpPr/>
          <p:nvPr>
            <p:custDataLst>
              <p:tags r:id="rId7"/>
            </p:custDataLst>
          </p:nvPr>
        </p:nvSpPr>
        <p:spPr>
          <a:xfrm>
            <a:off x="4160617" y="4903098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4" name="文本框 104" title=""/>
          <p:cNvSpPr txBox="1"/>
          <p:nvPr>
            <p:custDataLst>
              <p:tags r:id="rId8"/>
            </p:custDataLst>
          </p:nvPr>
        </p:nvSpPr>
        <p:spPr>
          <a:xfrm>
            <a:off x="4780666" y="4903768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四大地理区域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4"/>
            </p:custDataLst>
          </p:nvPr>
        </p:nvSpPr>
        <p:spPr>
          <a:xfrm>
            <a:off x="511175" y="1147445"/>
            <a:ext cx="11055985" cy="44615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en-US" altLang="zh-CN" sz="2000" b="1">
                <a:ea typeface="宋体" panose="02010600030101010101" pitchFamily="2" charset="-122"/>
              </a:rPr>
              <a:t>                                                                        </a:t>
            </a:r>
            <a:r>
              <a:rPr lang="zh-CN" sz="2400">
                <a:latin typeface="微软雅黑" panose="020b0503020204020204" charset="-122"/>
                <a:ea typeface="微软雅黑"/>
              </a:rPr>
              <a:t>地理差异显著</a:t>
            </a:r>
            <a:endParaRPr lang="en-US" sz="2000" b="0">
              <a:latin typeface="Times New Roman" panose="02020603050405020304" charset="0"/>
            </a:endParaRPr>
          </a:p>
          <a:p>
            <a:pPr indent="0" algn="l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、自然地理差异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1</a:t>
            </a:r>
            <a:r>
              <a:rPr lang="zh-CN" sz="2000" b="1">
                <a:ea typeface="宋体" panose="02010600030101010101" pitchFamily="2" charset="-122"/>
              </a:rPr>
              <a:t>）气温差异：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2</a:t>
            </a:r>
            <a:r>
              <a:rPr lang="zh-CN" sz="2000" b="1">
                <a:ea typeface="宋体" panose="02010600030101010101" pitchFamily="2" charset="-122"/>
              </a:rPr>
              <a:t>）降水差异：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3</a:t>
            </a:r>
            <a:r>
              <a:rPr lang="zh-CN" sz="2000" b="1">
                <a:ea typeface="宋体" panose="02010600030101010101" pitchFamily="2" charset="-122"/>
              </a:rPr>
              <a:t>）地势差异：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、人文地理差异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1</a:t>
            </a:r>
            <a:r>
              <a:rPr lang="zh-CN" sz="2000" b="1">
                <a:ea typeface="宋体" panose="02010600030101010101" pitchFamily="2" charset="-122"/>
              </a:rPr>
              <a:t>）农业生产方式的差异：</a:t>
            </a:r>
            <a:endParaRPr lang="zh-CN" sz="2000" b="1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2</a:t>
            </a:r>
            <a:r>
              <a:rPr lang="zh-CN" sz="2000" b="1">
                <a:ea typeface="宋体" panose="02010600030101010101" pitchFamily="2" charset="-122"/>
              </a:rPr>
              <a:t>）人口、城市、交通线的差异：</a:t>
            </a:r>
            <a:endParaRPr lang="zh-CN" sz="2000" b="1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3</a:t>
            </a:r>
            <a:r>
              <a:rPr lang="zh-CN" sz="2000" b="1">
                <a:ea typeface="宋体" panose="02010600030101010101" pitchFamily="2" charset="-122"/>
              </a:rPr>
              <a:t>）经济发展水平的差异：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4</a:t>
            </a:r>
            <a:r>
              <a:rPr lang="zh-CN" sz="2000" b="1">
                <a:ea typeface="宋体" panose="02010600030101010101" pitchFamily="2" charset="-122"/>
              </a:rPr>
              <a:t>）饮食习俗的地区差异：南</a:t>
            </a:r>
            <a:r>
              <a:rPr lang="en-US" altLang="zh-CN" sz="2000" b="1">
                <a:ea typeface="宋体" panose="02010600030101010101" pitchFamily="2" charset="-122"/>
              </a:rPr>
              <a:t> </a:t>
            </a:r>
            <a:r>
              <a:rPr lang="en-US" altLang="zh-CN" sz="2000" b="1" u="sng">
                <a:ea typeface="宋体" panose="02010600030101010101" pitchFamily="2" charset="-122"/>
              </a:rPr>
              <a:t>     </a:t>
            </a:r>
            <a:r>
              <a:rPr lang="zh-CN" sz="2000" b="1">
                <a:ea typeface="宋体" panose="02010600030101010101" pitchFamily="2" charset="-122"/>
              </a:rPr>
              <a:t>，北</a:t>
            </a:r>
            <a:r>
              <a:rPr lang="en-US" altLang="zh-CN" sz="2000" b="1" u="sng">
                <a:ea typeface="宋体" panose="02010600030101010101" pitchFamily="2" charset="-122"/>
              </a:rPr>
              <a:t>     </a:t>
            </a:r>
            <a:r>
              <a:rPr lang="zh-CN" sz="2000" b="1">
                <a:ea typeface="宋体" panose="02010600030101010101" pitchFamily="2" charset="-122"/>
              </a:rPr>
              <a:t>，西</a:t>
            </a:r>
            <a:r>
              <a:rPr lang="en-US" altLang="zh-CN" sz="2000" b="1" u="sng">
                <a:ea typeface="宋体" panose="02010600030101010101" pitchFamily="2" charset="-122"/>
              </a:rPr>
              <a:t>     </a:t>
            </a:r>
            <a:r>
              <a:rPr lang="zh-CN" sz="2000" b="1">
                <a:ea typeface="宋体" panose="02010600030101010101" pitchFamily="2" charset="-122"/>
              </a:rPr>
              <a:t>，东</a:t>
            </a:r>
            <a:r>
              <a:rPr lang="en-US" altLang="zh-CN" sz="2000" b="1" u="sng">
                <a:ea typeface="宋体" panose="02010600030101010101" pitchFamily="2" charset="-122"/>
              </a:rPr>
              <a:t>     </a:t>
            </a:r>
            <a:r>
              <a:rPr lang="zh-CN" sz="2000" b="1">
                <a:ea typeface="宋体" panose="02010600030101010101" pitchFamily="2" charset="-122"/>
              </a:rPr>
              <a:t>。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ea typeface="宋体" panose="02010600030101010101" pitchFamily="2" charset="-122"/>
              </a:rPr>
              <a:t>饮食口味差异形成的原因：与当地气候、水质等自然条件有一定关系。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en-US" sz="2000" b="1">
                <a:latin typeface="Times New Roman" panose="02020603050405020304" charset="0"/>
              </a:rPr>
              <a:t>3</a:t>
            </a:r>
            <a:r>
              <a:rPr lang="zh-CN" sz="2000" b="1">
                <a:ea typeface="宋体" panose="02010600030101010101" pitchFamily="2" charset="-122"/>
              </a:rPr>
              <a:t>、划分地理差异的界限</a:t>
            </a:r>
            <a:endParaRPr lang="zh-CN" sz="2000" b="1">
              <a:ea typeface="宋体" panose="02010600030101010101" pitchFamily="2" charset="-122"/>
            </a:endParaRPr>
          </a:p>
          <a:p>
            <a:pPr indent="0" algn="l"/>
            <a:r>
              <a:rPr lang="zh-CN" sz="2000" b="1">
                <a:solidFill>
                  <a:srgbClr val="000000"/>
                </a:solidFill>
                <a:cs typeface="楷体_GB2312" charset="0"/>
              </a:rPr>
              <a:t>秦岭</a:t>
            </a:r>
            <a:r>
              <a:rPr lang="en-US" sz="2000" b="1">
                <a:solidFill>
                  <a:srgbClr val="000000"/>
                </a:solidFill>
                <a:latin typeface="楷体_GB2312" charset="0"/>
                <a:cs typeface="Tahoma" panose="020b0604030504040204" charset="0"/>
              </a:rPr>
              <a:t> </a:t>
            </a:r>
            <a:r>
              <a:rPr lang="en-US" sz="2000" b="1">
                <a:solidFill>
                  <a:srgbClr val="000000"/>
                </a:solidFill>
                <a:latin typeface="Tahoma" panose="020b0604030504040204" charset="0"/>
              </a:rPr>
              <a:t>——</a:t>
            </a:r>
            <a:r>
              <a:rPr lang="zh-CN" sz="2000" b="1">
                <a:solidFill>
                  <a:srgbClr val="000000"/>
                </a:solidFill>
                <a:cs typeface="楷体_GB2312" charset="0"/>
              </a:rPr>
              <a:t>淮河一线的地理意义</a:t>
            </a:r>
            <a:r>
              <a:rPr 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：
</a:t>
            </a:r>
            <a:endParaRPr lang="zh-CN" altLang="en-US" sz="20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2444750" y="184086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在南往北，纬度逐渐升高，气温逐渐降低。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2444750" y="2108200"/>
            <a:ext cx="81553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自东南沿海向西北内陆，距海越来越远，降水越来越多。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2444750" y="240538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自西向东，地势呈阶梯状分布，逐级下降。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3699510" y="303022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西牧东耕、南稻北麦。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4504055" y="331597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东密西疏。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3699510" y="365506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东部高，西部低。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758825" y="5201920"/>
            <a:ext cx="1016698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①它是我国南方地区和北方地区的分界线；②大致相当于我国冬季1月0℃等温线；③是我国年降水量800毫米等降水量线大致通过的地方；④是我国半湿润地区和湿润地区的分界线；⑤是我国暖温带和亚热带的分界线。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4063365" y="3952240"/>
            <a:ext cx="74231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甜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4963795" y="3952240"/>
            <a:ext cx="71818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咸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5840095" y="3952240"/>
            <a:ext cx="67627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辣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6674485" y="3952240"/>
            <a:ext cx="6369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酸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788670" y="1009015"/>
            <a:ext cx="1050925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                                                       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四大地理区域</a:t>
            </a:r>
            <a:endParaRPr lang="en-US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我国四大地理区域的划分</a:t>
            </a:r>
            <a:endParaRPr 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⑴</a:t>
            </a:r>
            <a:r>
              <a:rPr 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划分依据：</a:t>
            </a:r>
            <a:endParaRPr 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⑵</a:t>
            </a:r>
            <a:r>
              <a:rPr 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四大地理区域：</a:t>
            </a:r>
            <a:endParaRPr 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⑶</a:t>
            </a:r>
            <a:r>
              <a:rPr lang="zh-CN" sz="20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四大地理区域的分界线：</a:t>
            </a:r>
            <a:r>
              <a:rPr 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北方地区与南方地区分界线是</a:t>
            </a:r>
            <a:r>
              <a:rPr lang="en-US" altLang="zh-CN" sz="20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            </a:t>
            </a:r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，主导因素是</a:t>
            </a:r>
            <a:r>
              <a:rPr lang="en-US" altLang="zh-CN" sz="20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   </a:t>
            </a:r>
            <a:r>
              <a:rPr lang="en-US" alt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北方地区与西北地区分界线是</a:t>
            </a:r>
            <a:r>
              <a:rPr lang="en-US" altLang="zh-CN" sz="20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               </a:t>
            </a:r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，主导因素是</a:t>
            </a:r>
            <a:r>
              <a:rPr lang="en-US" altLang="zh-CN" sz="20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</a:t>
            </a:r>
            <a:r>
              <a:rPr lang="zh-CN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的影响。</a:t>
            </a:r>
            <a:endParaRPr lang="zh-CN" sz="20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青藏地区和其他三大地区分界线是</a:t>
            </a:r>
            <a:r>
              <a:rPr lang="en-US" altLang="zh-CN" sz="2000" b="1" u="sng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                     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，主导的影响因素是</a:t>
            </a:r>
            <a:r>
              <a:rPr lang="en-US" altLang="zh-CN" sz="2000" b="1" u="sng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
</a:t>
            </a:r>
            <a:endParaRPr lang="zh-CN" altLang="en-US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893445" y="3562350"/>
          <a:ext cx="10355580" cy="2888615"/>
        </p:xfrm>
        <a:graphic>
          <a:graphicData uri="http://schemas.openxmlformats.org/drawingml/2006/table">
            <a:tbl>
              <a:tblPr/>
              <a:tblGrid>
                <a:gridCol w="2914015"/>
                <a:gridCol w="2915920"/>
                <a:gridCol w="4525645"/>
              </a:tblGrid>
              <a:tr h="4305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比较项目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秦岭—淮河以北地区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秦岭—淮河以南地区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自然景观的差异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1月平均气温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44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年降水量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气候类型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主要地形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植被类型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河流流量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latin typeface="微软雅黑" panose="020b0503020204020204" charset="-122"/>
                          <a:ea typeface="微软雅黑"/>
                          <a:cs typeface="宋体" panose="02010600030101010101" pitchFamily="2" charset="-122"/>
                        </a:rPr>
                        <a:t>河流有无结冰期</a:t>
                      </a:r>
                      <a:endParaRPr lang="en-US" altLang="en-US" sz="2000" b="1"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 b="1">
                        <a:solidFill>
                          <a:srgbClr val="FF0000"/>
                        </a:solidFill>
                        <a:latin typeface="微软雅黑" panose="020b0503020204020204" charset="-122"/>
                        <a:ea typeface="微软雅黑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2416175" y="161099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综合地理位置、自然和人文地理的特点。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2904490" y="1945640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北方地区、南方地区、青藏地区、西北地区。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4302125" y="2530475"/>
            <a:ext cx="30118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秦岭——淮河一线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8028940" y="2530475"/>
            <a:ext cx="171831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气温和降水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4147185" y="2818130"/>
            <a:ext cx="370205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400</a:t>
            </a:r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毫米年等降水量线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8086725" y="2830830"/>
            <a:ext cx="101981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降水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4581525" y="3162935"/>
            <a:ext cx="352933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地势一、二级阶梯分界线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9963150" y="3115310"/>
            <a:ext cx="101981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微软雅黑" panose="020b0503020204020204" charset="-122"/>
                <a:sym typeface="+mn-ea"/>
              </a:rPr>
              <a:t>地势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4581525" y="4284980"/>
            <a:ext cx="186245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低于0°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8373745" y="4284980"/>
            <a:ext cx="137414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高于0°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3804920" y="4542155"/>
            <a:ext cx="3048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少（一般低于800毫米）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6736080" y="4561205"/>
            <a:ext cx="372046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多（一般高于800毫米）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7"/>
            </p:custDataLst>
          </p:nvPr>
        </p:nvSpPr>
        <p:spPr>
          <a:xfrm>
            <a:off x="4147185" y="4848225"/>
            <a:ext cx="22961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温带季风气候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8"/>
            </p:custDataLst>
          </p:nvPr>
        </p:nvSpPr>
        <p:spPr>
          <a:xfrm>
            <a:off x="7060565" y="4848225"/>
            <a:ext cx="339598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亚热带、热带季风气候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9"/>
            </p:custDataLst>
          </p:nvPr>
        </p:nvSpPr>
        <p:spPr>
          <a:xfrm>
            <a:off x="3957320" y="5173980"/>
            <a:ext cx="236029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平原与高原为主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0"/>
            </p:custDataLst>
          </p:nvPr>
        </p:nvSpPr>
        <p:spPr>
          <a:xfrm>
            <a:off x="7060565" y="5173980"/>
            <a:ext cx="392239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平原、盆地与高原、丘陵交错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1"/>
            </p:custDataLst>
          </p:nvPr>
        </p:nvSpPr>
        <p:spPr>
          <a:xfrm>
            <a:off x="3957320" y="5454650"/>
            <a:ext cx="24866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温带落叶阔叶林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2"/>
            </p:custDataLst>
          </p:nvPr>
        </p:nvSpPr>
        <p:spPr>
          <a:xfrm>
            <a:off x="6853555" y="5454650"/>
            <a:ext cx="28041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亚热带常绿阔叶林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3"/>
            </p:custDataLst>
          </p:nvPr>
        </p:nvSpPr>
        <p:spPr>
          <a:xfrm>
            <a:off x="2904490" y="5805805"/>
            <a:ext cx="35394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小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4"/>
            </p:custDataLst>
          </p:nvPr>
        </p:nvSpPr>
        <p:spPr>
          <a:xfrm>
            <a:off x="8028940" y="5825490"/>
            <a:ext cx="160464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大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5"/>
            </p:custDataLst>
          </p:nvPr>
        </p:nvSpPr>
        <p:spPr>
          <a:xfrm>
            <a:off x="4456430" y="6131560"/>
            <a:ext cx="211201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有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26"/>
            </p:custDataLst>
          </p:nvPr>
        </p:nvSpPr>
        <p:spPr>
          <a:xfrm>
            <a:off x="7901940" y="6102985"/>
            <a:ext cx="109855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  <a:sym typeface="+mn-ea"/>
              </a:rPr>
              <a:t>无</a:t>
            </a:r>
            <a:endParaRPr lang="en-US" altLang="en-US" sz="20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48859" name="椭圆 99" title=""/>
          <p:cNvSpPr/>
          <p:nvPr>
            <p:custDataLst>
              <p:tags r:id="rId3"/>
            </p:custDataLst>
          </p:nvPr>
        </p:nvSpPr>
        <p:spPr>
          <a:xfrm>
            <a:off x="1221740" y="2122170"/>
            <a:ext cx="1510030" cy="1502410"/>
          </a:xfrm>
          <a:prstGeom prst="ellipse">
            <a:avLst/>
          </a:prstGeom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5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华文隶书" panose="02010800040101010101" charset="-122"/>
                <a:ea typeface="华文隶书" panose="02010800040101010101" charset="-122"/>
                <a:cs typeface="Gotham Pro Medium" panose="02000603030000020004" pitchFamily="2" charset="0"/>
              </a:rPr>
              <a:t>贰</a:t>
            </a: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华文隶书" panose="02010800040101010101" charset="-122"/>
              <a:ea typeface="华文隶书" panose="02010800040101010101" charset="-122"/>
              <a:cs typeface="Gotham Pro Medium" panose="02000603030000020004" pitchFamily="2" charset="0"/>
            </a:endParaRPr>
          </a:p>
        </p:txBody>
      </p:sp>
      <p:sp>
        <p:nvSpPr>
          <p:cNvPr id="1048860" name="矩形: 圆角 103" title=""/>
          <p:cNvSpPr/>
          <p:nvPr>
            <p:custDataLst>
              <p:tags r:id="rId4"/>
            </p:custDataLst>
          </p:nvPr>
        </p:nvSpPr>
        <p:spPr>
          <a:xfrm>
            <a:off x="3090538" y="1688337"/>
            <a:ext cx="6406436" cy="1221749"/>
          </a:xfrm>
          <a:prstGeom prst="roundRect">
            <a:avLst>
              <a:gd name="adj" fmla="val 3271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  <a:ln w="28575">
            <a:solidFill>
              <a:schemeClr val="bg1"/>
            </a:solidFill>
          </a:ln>
          <a:effectLst>
            <a:outerShdw blurRad="190500" dist="38100" dir="2700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第六章  北方地区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1" name="椭圆 100" title=""/>
          <p:cNvSpPr/>
          <p:nvPr>
            <p:custDataLst>
              <p:tags r:id="rId5"/>
            </p:custDataLst>
          </p:nvPr>
        </p:nvSpPr>
        <p:spPr>
          <a:xfrm>
            <a:off x="4064732" y="3137265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2" name="文本框 101" title=""/>
          <p:cNvSpPr txBox="1"/>
          <p:nvPr>
            <p:custDataLst>
              <p:tags r:id="rId6"/>
            </p:custDataLst>
          </p:nvPr>
        </p:nvSpPr>
        <p:spPr>
          <a:xfrm>
            <a:off x="4783206" y="3155680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自然特征与农业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3" name="椭圆 102" title=""/>
          <p:cNvSpPr/>
          <p:nvPr>
            <p:custDataLst>
              <p:tags r:id="rId7"/>
            </p:custDataLst>
          </p:nvPr>
        </p:nvSpPr>
        <p:spPr>
          <a:xfrm>
            <a:off x="4064732" y="3824233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4" name="文本框 104" title=""/>
          <p:cNvSpPr txBox="1"/>
          <p:nvPr>
            <p:custDataLst>
              <p:tags r:id="rId8"/>
            </p:custDataLst>
          </p:nvPr>
        </p:nvSpPr>
        <p:spPr>
          <a:xfrm>
            <a:off x="4782571" y="3817283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东北三省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5" name="椭圆 105" title=""/>
          <p:cNvSpPr/>
          <p:nvPr>
            <p:custDataLst>
              <p:tags r:id="rId9"/>
            </p:custDataLst>
          </p:nvPr>
        </p:nvSpPr>
        <p:spPr>
          <a:xfrm>
            <a:off x="4064732" y="4511236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6" name="文本框 106" title=""/>
          <p:cNvSpPr txBox="1"/>
          <p:nvPr>
            <p:custDataLst>
              <p:tags r:id="rId10"/>
            </p:custDataLst>
          </p:nvPr>
        </p:nvSpPr>
        <p:spPr>
          <a:xfrm>
            <a:off x="4781936" y="4560166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黄土高原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3" name="椭圆 105" title=""/>
          <p:cNvSpPr/>
          <p:nvPr>
            <p:custDataLst>
              <p:tags r:id="rId11"/>
            </p:custDataLst>
          </p:nvPr>
        </p:nvSpPr>
        <p:spPr>
          <a:xfrm>
            <a:off x="4064732" y="5242121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2" name="文本框 106" title=""/>
          <p:cNvSpPr txBox="1"/>
          <p:nvPr>
            <p:custDataLst>
              <p:tags r:id="rId12"/>
            </p:custDataLst>
          </p:nvPr>
        </p:nvSpPr>
        <p:spPr>
          <a:xfrm>
            <a:off x="4783206" y="5303116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北京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367030" y="1092200"/>
            <a:ext cx="11577320" cy="60007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en-US" altLang="zh-CN" sz="2400" b="1">
                <a:ea typeface="宋体" panose="02010600030101010101" pitchFamily="2" charset="-122"/>
              </a:rPr>
              <a:t>                                                        </a:t>
            </a:r>
            <a:r>
              <a:rPr lang="en-US" alt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第一节自然特征与农业</a:t>
            </a:r>
            <a:endParaRPr lang="zh-CN" sz="2400" b="1">
              <a:cs typeface="Times New Roman" panose="02020603050405020304" charset="0"/>
            </a:endParaRPr>
          </a:p>
          <a:p>
            <a:pPr indent="0" algn="l"/>
            <a:r>
              <a:rPr lang="zh-CN" sz="2400" b="1"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一、</a:t>
            </a:r>
            <a:r>
              <a:rPr lang="zh-CN" sz="2400" b="1">
                <a:latin typeface="微软雅黑" panose="020b0503020204020204" charset="-122"/>
                <a:ea typeface="微软雅黑"/>
              </a:rPr>
              <a:t>地理位置</a:t>
            </a:r>
            <a:endParaRPr lang="zh-CN" sz="2400" b="1">
              <a:latin typeface="微软雅黑" panose="020b0503020204020204" charset="-122"/>
              <a:ea typeface="微软雅黑"/>
            </a:endParaRPr>
          </a:p>
          <a:p>
            <a:pPr indent="0" algn="l"/>
            <a:r>
              <a:rPr lang="zh-CN" sz="2400" b="1">
                <a:ea typeface="宋体" panose="02010600030101010101" pitchFamily="2" charset="-122"/>
              </a:rPr>
              <a:t>北方地区大体位于</a:t>
            </a:r>
            <a:r>
              <a:rPr lang="en-US" altLang="zh-CN" sz="2400" b="1" u="sng">
                <a:ea typeface="宋体" panose="02010600030101010101" pitchFamily="2" charset="-122"/>
              </a:rPr>
              <a:t>                                                                                                     </a:t>
            </a:r>
            <a:r>
              <a:rPr lang="zh-CN" sz="2400" b="1">
                <a:ea typeface="宋体" panose="02010600030101010101" pitchFamily="2" charset="-122"/>
              </a:rPr>
              <a:t>，东临</a:t>
            </a:r>
            <a:r>
              <a:rPr lang="en-US" altLang="zh-CN" sz="2400" b="1" u="sng">
                <a:ea typeface="宋体" panose="02010600030101010101" pitchFamily="2" charset="-122"/>
              </a:rPr>
              <a:t>                  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endParaRPr lang="zh-CN" sz="2400" b="1">
              <a:cs typeface="Times New Roman" panose="02020603050405020304" charset="0"/>
            </a:endParaRPr>
          </a:p>
          <a:p>
            <a:pPr indent="0" algn="l"/>
            <a:r>
              <a:rPr lang="zh-CN" sz="2400" b="1">
                <a:latin typeface="微软雅黑" panose="020b0503020204020204" charset="-122"/>
                <a:ea typeface="微软雅黑"/>
                <a:cs typeface="Times New Roman" panose="02020603050405020304" charset="0"/>
              </a:rPr>
              <a:t>二、</a:t>
            </a:r>
            <a:r>
              <a:rPr lang="zh-CN" sz="2400" b="1">
                <a:latin typeface="微软雅黑" panose="020b0503020204020204" charset="-122"/>
                <a:ea typeface="微软雅黑"/>
              </a:rPr>
              <a:t>地形特征</a:t>
            </a:r>
            <a:endParaRPr lang="zh-CN" sz="2400" b="1">
              <a:latin typeface="微软雅黑" panose="020b0503020204020204" charset="-122"/>
              <a:ea typeface="微软雅黑"/>
            </a:endParaRPr>
          </a:p>
          <a:p>
            <a:pPr indent="0" algn="l"/>
            <a:r>
              <a:rPr lang="zh-CN" sz="2400" b="1">
                <a:ea typeface="宋体" panose="02010600030101010101" pitchFamily="2" charset="-122"/>
              </a:rPr>
              <a:t>地形以</a:t>
            </a:r>
            <a:r>
              <a:rPr lang="en-US" altLang="zh-CN" sz="2400" b="1" u="sng">
                <a:ea typeface="宋体" panose="02010600030101010101" pitchFamily="2" charset="-122"/>
              </a:rPr>
              <a:t>        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</a:rPr>
              <a:t>和</a:t>
            </a:r>
            <a:r>
              <a:rPr lang="en-US" altLang="zh-CN" sz="2400" b="1" u="sng">
                <a:solidFill>
                  <a:schemeClr val="tx1"/>
                </a:solidFill>
                <a:ea typeface="宋体" panose="02010600030101010101" pitchFamily="2" charset="-122"/>
              </a:rPr>
              <a:t>      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</a:rPr>
              <a:t>为</a:t>
            </a:r>
            <a:r>
              <a:rPr lang="zh-CN" sz="2400" b="1">
                <a:ea typeface="宋体" panose="02010600030101010101" pitchFamily="2" charset="-122"/>
              </a:rPr>
              <a:t>主，东部有面积广阔的</a:t>
            </a:r>
            <a:r>
              <a:rPr lang="en-US" altLang="zh-CN" sz="2400" b="1" u="sng">
                <a:ea typeface="宋体" panose="02010600030101010101" pitchFamily="2" charset="-122"/>
              </a:rPr>
              <a:t>              </a:t>
            </a:r>
            <a:r>
              <a:rPr lang="zh-CN" sz="2400" b="1">
                <a:ea typeface="宋体" panose="02010600030101010101" pitchFamily="2" charset="-122"/>
              </a:rPr>
              <a:t>和</a:t>
            </a:r>
            <a:r>
              <a:rPr lang="en-US" altLang="zh-CN" sz="2400" b="1" u="sng">
                <a:ea typeface="宋体" panose="02010600030101010101" pitchFamily="2" charset="-122"/>
              </a:rPr>
              <a:t>              </a:t>
            </a:r>
            <a:r>
              <a:rPr lang="zh-CN" sz="2400" b="1">
                <a:ea typeface="宋体" panose="02010600030101010101" pitchFamily="2" charset="-122"/>
              </a:rPr>
              <a:t>，西部有沟壑纵横的</a:t>
            </a:r>
            <a:r>
              <a:rPr lang="en-US" altLang="zh-CN" sz="2400" b="1" u="sng">
                <a:ea typeface="宋体" panose="02010600030101010101" pitchFamily="2" charset="-122"/>
              </a:rPr>
              <a:t>               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endParaRPr lang="zh-CN" sz="2400" b="1">
              <a:cs typeface="Times New Roman" panose="02020603050405020304" charset="0"/>
            </a:endParaRPr>
          </a:p>
          <a:p>
            <a:pPr indent="0" algn="l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三、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气候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/>
            <a:r>
              <a:rPr lang="zh-CN" sz="2400" b="1">
                <a:cs typeface="Times New Roman" panose="02020603050405020304" charset="0"/>
              </a:rPr>
              <a:t>1、</a:t>
            </a:r>
            <a:r>
              <a:rPr lang="zh-CN" sz="2400" b="1">
                <a:ea typeface="宋体" panose="02010600030101010101" pitchFamily="2" charset="-122"/>
              </a:rPr>
              <a:t>气候类型：地跨我国的</a:t>
            </a:r>
            <a:r>
              <a:rPr lang="en-US" altLang="zh-CN" sz="2400" b="1" u="sng">
                <a:ea typeface="宋体" panose="02010600030101010101" pitchFamily="2" charset="-122"/>
              </a:rPr>
              <a:t>           </a:t>
            </a:r>
            <a:r>
              <a:rPr lang="zh-CN" sz="2400" b="1">
                <a:ea typeface="宋体" panose="02010600030101010101" pitchFamily="2" charset="-122"/>
              </a:rPr>
              <a:t>和</a:t>
            </a:r>
            <a:r>
              <a:rPr lang="en-US" altLang="zh-CN" sz="2400" b="1" u="sng">
                <a:ea typeface="宋体" panose="02010600030101010101" pitchFamily="2" charset="-122"/>
              </a:rPr>
              <a:t>            </a:t>
            </a:r>
            <a:r>
              <a:rPr lang="zh-CN" sz="2400" b="1">
                <a:ea typeface="宋体" panose="02010600030101010101" pitchFamily="2" charset="-122"/>
              </a:rPr>
              <a:t>，大部分地区属于</a:t>
            </a:r>
            <a:r>
              <a:rPr lang="en-US" altLang="zh-CN" sz="2400" b="1" u="sng">
                <a:ea typeface="宋体" panose="02010600030101010101" pitchFamily="2" charset="-122"/>
              </a:rPr>
              <a:t>                    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endParaRPr lang="zh-CN" sz="2400" b="1">
              <a:ea typeface="宋体" panose="02010600030101010101" pitchFamily="2" charset="-122"/>
            </a:endParaRPr>
          </a:p>
          <a:p>
            <a:pPr indent="0" algn="l"/>
            <a:r>
              <a:rPr lang="zh-CN" sz="2400" b="1">
                <a:cs typeface="Times New Roman" panose="02020603050405020304" charset="0"/>
              </a:rPr>
              <a:t>2、</a:t>
            </a:r>
            <a:r>
              <a:rPr lang="zh-CN" sz="2400" b="1">
                <a:ea typeface="宋体" panose="02010600030101010101" pitchFamily="2" charset="-122"/>
              </a:rPr>
              <a:t>气候特征：北方地区冬季</a:t>
            </a:r>
            <a:r>
              <a:rPr lang="en-US" altLang="zh-CN" sz="2400" b="1" u="sng">
                <a:ea typeface="宋体" panose="02010600030101010101" pitchFamily="2" charset="-122"/>
              </a:rPr>
              <a:t>         </a:t>
            </a:r>
            <a:r>
              <a:rPr lang="zh-CN" sz="2400" b="1">
                <a:ea typeface="宋体" panose="02010600030101010101" pitchFamily="2" charset="-122"/>
              </a:rPr>
              <a:t>，夏季</a:t>
            </a:r>
            <a:r>
              <a:rPr lang="en-US" altLang="zh-CN" sz="2400" b="1" u="sng">
                <a:ea typeface="宋体" panose="02010600030101010101" pitchFamily="2" charset="-122"/>
              </a:rPr>
              <a:t>        </a:t>
            </a:r>
            <a:r>
              <a:rPr lang="zh-CN" sz="2400" b="1">
                <a:ea typeface="宋体" panose="02010600030101010101" pitchFamily="2" charset="-122"/>
              </a:rPr>
              <a:t>。大部分地区的年平均降水量为</a:t>
            </a:r>
            <a:r>
              <a:rPr lang="en-US" altLang="zh-CN" sz="2400" b="1" u="sng">
                <a:ea typeface="宋体" panose="02010600030101010101" pitchFamily="2" charset="-122"/>
              </a:rPr>
              <a:t>                      </a:t>
            </a:r>
            <a:r>
              <a:rPr lang="zh-CN" sz="2400" b="1">
                <a:ea typeface="宋体" panose="02010600030101010101" pitchFamily="2" charset="-122"/>
              </a:rPr>
              <a:t>，属于</a:t>
            </a:r>
            <a:r>
              <a:rPr lang="en-US" altLang="zh-CN" sz="2400" b="1" u="sng">
                <a:ea typeface="宋体" panose="02010600030101010101" pitchFamily="2" charset="-122"/>
              </a:rPr>
              <a:t>              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r>
              <a:rPr lang="zh-CN" sz="2400" b="1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降水季节分配</a:t>
            </a:r>
            <a:r>
              <a:rPr lang="en-US" altLang="zh-CN" sz="2400" b="1" u="sng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</a:rPr>
              <a:t>    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</a:rPr>
              <a:t>，主要集中于</a:t>
            </a:r>
            <a:r>
              <a:rPr lang="en-US" altLang="zh-CN" sz="2400" b="1" u="sng">
                <a:solidFill>
                  <a:schemeClr val="tx1"/>
                </a:solidFill>
                <a:ea typeface="宋体" panose="02010600030101010101" pitchFamily="2" charset="-122"/>
              </a:rPr>
              <a:t>     </a:t>
            </a:r>
            <a:r>
              <a:rPr lang="zh-CN" sz="2400" b="1">
                <a:solidFill>
                  <a:schemeClr val="tx1"/>
                </a:solidFill>
                <a:ea typeface="宋体" panose="02010600030101010101" pitchFamily="2" charset="-122"/>
              </a:rPr>
              <a:t>季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endParaRPr lang="zh-CN" sz="2400" b="1">
              <a:cs typeface="Times New Roman" panose="02020603050405020304" charset="0"/>
            </a:endParaRPr>
          </a:p>
          <a:p>
            <a:pPr indent="0" algn="l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四、</a:t>
            </a:r>
            <a:r>
              <a:rPr lang="en-US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黑土地和黄土地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/>
            <a:r>
              <a:rPr lang="zh-CN" sz="2400" b="1">
                <a:cs typeface="Times New Roman" panose="02020603050405020304" charset="0"/>
              </a:rPr>
              <a:t>1、</a:t>
            </a:r>
            <a:r>
              <a:rPr lang="zh-CN" sz="2400" b="1">
                <a:ea typeface="宋体" panose="02010600030101010101" pitchFamily="2" charset="-122"/>
              </a:rPr>
              <a:t>东北平原在</a:t>
            </a:r>
            <a:r>
              <a:rPr lang="en-US" altLang="zh-CN" sz="2400" b="1" u="sng">
                <a:ea typeface="宋体" panose="02010600030101010101" pitchFamily="2" charset="-122"/>
              </a:rPr>
              <a:t>       </a:t>
            </a:r>
            <a:r>
              <a:rPr lang="zh-CN" sz="2400" b="1">
                <a:ea typeface="宋体" panose="02010600030101010101" pitchFamily="2" charset="-122"/>
              </a:rPr>
              <a:t>的环境下，发育了肥沃的黑色土壤，常把东北平原称为“</a:t>
            </a:r>
            <a:r>
              <a:rPr lang="en-US" altLang="zh-CN" sz="2400" b="1" u="sng">
                <a:ea typeface="宋体" panose="02010600030101010101" pitchFamily="2" charset="-122"/>
              </a:rPr>
              <a:t>          </a:t>
            </a:r>
            <a:r>
              <a:rPr lang="zh-CN" sz="2400" b="1">
                <a:ea typeface="宋体" panose="02010600030101010101" pitchFamily="2" charset="-122"/>
              </a:rPr>
              <a:t>”</a:t>
            </a:r>
            <a:endParaRPr lang="zh-CN" sz="2400" b="1">
              <a:ea typeface="宋体" panose="02010600030101010101" pitchFamily="2" charset="-122"/>
            </a:endParaRPr>
          </a:p>
          <a:p>
            <a:pPr indent="0" algn="l"/>
            <a:r>
              <a:rPr lang="zh-CN" sz="2400" b="1">
                <a:cs typeface="Times New Roman" panose="02020603050405020304" charset="0"/>
              </a:rPr>
              <a:t>2、</a:t>
            </a:r>
            <a:r>
              <a:rPr lang="zh-CN" sz="2400" b="1">
                <a:ea typeface="宋体" panose="02010600030101010101" pitchFamily="2" charset="-122"/>
              </a:rPr>
              <a:t>黄土高原被深厚的</a:t>
            </a:r>
            <a:r>
              <a:rPr lang="en-US" altLang="zh-CN" sz="2400" b="1" u="sng">
                <a:ea typeface="宋体" panose="02010600030101010101" pitchFamily="2" charset="-122"/>
              </a:rPr>
              <a:t>      </a:t>
            </a:r>
            <a:r>
              <a:rPr lang="zh-CN" sz="2400" b="1">
                <a:ea typeface="宋体" panose="02010600030101010101" pitchFamily="2" charset="-122"/>
              </a:rPr>
              <a:t>所覆盖，黄河、海河从</a:t>
            </a:r>
            <a:r>
              <a:rPr lang="en-US" altLang="zh-CN" sz="2400" b="1" u="sng">
                <a:ea typeface="宋体" panose="02010600030101010101" pitchFamily="2" charset="-122"/>
              </a:rPr>
              <a:t>              </a:t>
            </a:r>
            <a:r>
              <a:rPr lang="zh-CN" sz="2400" b="1">
                <a:ea typeface="宋体" panose="02010600030101010101" pitchFamily="2" charset="-122"/>
              </a:rPr>
              <a:t>携带大量泥沙在</a:t>
            </a:r>
            <a:r>
              <a:rPr lang="en-US" altLang="zh-CN" sz="2400" b="1" u="sng">
                <a:ea typeface="宋体" panose="02010600030101010101" pitchFamily="2" charset="-122"/>
              </a:rPr>
              <a:t>        </a:t>
            </a:r>
            <a:r>
              <a:rPr lang="zh-CN" sz="2400" b="1">
                <a:ea typeface="宋体" panose="02010600030101010101" pitchFamily="2" charset="-122"/>
              </a:rPr>
              <a:t>地区堆积，形成了广阔的</a:t>
            </a:r>
            <a:r>
              <a:rPr lang="en-US" altLang="zh-CN" sz="2400" b="1" u="sng">
                <a:ea typeface="宋体" panose="02010600030101010101" pitchFamily="2" charset="-122"/>
              </a:rPr>
              <a:t>              </a:t>
            </a:r>
            <a:r>
              <a:rPr lang="zh-CN" sz="2400" b="1">
                <a:ea typeface="宋体" panose="02010600030101010101" pitchFamily="2" charset="-122"/>
              </a:rPr>
              <a:t>。</a:t>
            </a:r>
            <a:r>
              <a:rPr lang="en-US" altLang="zh-CN" sz="2400" b="1" u="sng">
                <a:ea typeface="宋体" panose="02010600030101010101" pitchFamily="2" charset="-122"/>
              </a:rPr>
              <a:t>             </a:t>
            </a:r>
            <a:r>
              <a:rPr lang="zh-CN" sz="2400" b="1">
                <a:ea typeface="宋体" panose="02010600030101010101" pitchFamily="2" charset="-122"/>
              </a:rPr>
              <a:t>、</a:t>
            </a:r>
            <a:r>
              <a:rPr lang="en-US" altLang="zh-CN" sz="2400" b="1" u="sng">
                <a:ea typeface="宋体" panose="02010600030101010101" pitchFamily="2" charset="-122"/>
              </a:rPr>
              <a:t>            </a:t>
            </a:r>
            <a:r>
              <a:rPr lang="en-US" altLang="zh-CN" sz="2400" b="1">
                <a:ea typeface="宋体" panose="02010600030101010101" pitchFamily="2" charset="-122"/>
              </a:rPr>
              <a:t> </a:t>
            </a:r>
            <a:r>
              <a:rPr lang="zh-CN" sz="2400" b="1">
                <a:ea typeface="宋体" panose="02010600030101010101" pitchFamily="2" charset="-122"/>
              </a:rPr>
              <a:t>又常被称为“</a:t>
            </a:r>
            <a:r>
              <a:rPr lang="en-US" altLang="zh-CN" sz="2400" b="1" u="sng">
                <a:ea typeface="宋体" panose="02010600030101010101" pitchFamily="2" charset="-122"/>
              </a:rPr>
              <a:t>            </a:t>
            </a:r>
            <a:r>
              <a:rPr lang="zh-CN" sz="2400" b="1">
                <a:ea typeface="宋体" panose="02010600030101010101" pitchFamily="2" charset="-122"/>
              </a:rPr>
              <a:t>”。
</a:t>
            </a:r>
            <a:endParaRPr lang="zh-CN" altLang="en-US" sz="2400" b="1"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808605" y="1835785"/>
            <a:ext cx="87299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大兴安岭、青藏高原以东，内蒙古高原以南，秦岭—淮河以北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997585" y="2202180"/>
            <a:ext cx="20732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渤海和黄海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1284605" y="2892425"/>
            <a:ext cx="10972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平原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2247900" y="2892425"/>
            <a:ext cx="13462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高原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6093460" y="2892425"/>
            <a:ext cx="17189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东北平原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7578725" y="2892425"/>
            <a:ext cx="17576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华北平原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662940" y="329438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黄土高原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3987165" y="4012565"/>
            <a:ext cx="14706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中温带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5280025" y="4012565"/>
            <a:ext cx="13925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暖温带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8603615" y="4012565"/>
            <a:ext cx="23126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温带季风气候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4399915" y="4386580"/>
            <a:ext cx="10579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寒冷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6007735" y="4386580"/>
            <a:ext cx="11918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炎热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815340" y="4752975"/>
            <a:ext cx="21697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400-800</a:t>
            </a:r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毫米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7"/>
            </p:custDataLst>
          </p:nvPr>
        </p:nvSpPr>
        <p:spPr>
          <a:xfrm>
            <a:off x="3459480" y="4730750"/>
            <a:ext cx="17189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半湿润区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8"/>
            </p:custDataLst>
          </p:nvPr>
        </p:nvSpPr>
        <p:spPr>
          <a:xfrm>
            <a:off x="6758940" y="4752975"/>
            <a:ext cx="11633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不均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9"/>
            </p:custDataLst>
          </p:nvPr>
        </p:nvSpPr>
        <p:spPr>
          <a:xfrm>
            <a:off x="9336405" y="4730750"/>
            <a:ext cx="8001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夏</a:t>
            </a:r>
            <a:endParaRPr lang="zh-CN" altLang="en-US" sz="24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0"/>
            </p:custDataLst>
          </p:nvPr>
        </p:nvSpPr>
        <p:spPr>
          <a:xfrm>
            <a:off x="2381885" y="5526405"/>
            <a:ext cx="10775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冷湿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1"/>
            </p:custDataLst>
          </p:nvPr>
        </p:nvSpPr>
        <p:spPr>
          <a:xfrm>
            <a:off x="10531475" y="5468620"/>
            <a:ext cx="14128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黑土地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2"/>
            </p:custDataLst>
          </p:nvPr>
        </p:nvSpPr>
        <p:spPr>
          <a:xfrm>
            <a:off x="3274695" y="5861685"/>
            <a:ext cx="11252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3"/>
            </p:custDataLst>
          </p:nvPr>
        </p:nvSpPr>
        <p:spPr>
          <a:xfrm>
            <a:off x="6807835" y="5852160"/>
            <a:ext cx="17957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黄土高原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4"/>
            </p:custDataLst>
          </p:nvPr>
        </p:nvSpPr>
        <p:spPr>
          <a:xfrm>
            <a:off x="10203180" y="5861685"/>
            <a:ext cx="11252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下游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5"/>
            </p:custDataLst>
          </p:nvPr>
        </p:nvSpPr>
        <p:spPr>
          <a:xfrm>
            <a:off x="3070860" y="6189345"/>
            <a:ext cx="15093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华北平原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26"/>
            </p:custDataLst>
          </p:nvPr>
        </p:nvSpPr>
        <p:spPr>
          <a:xfrm>
            <a:off x="4503420" y="6189345"/>
            <a:ext cx="17672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黄土高原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27"/>
            </p:custDataLst>
          </p:nvPr>
        </p:nvSpPr>
        <p:spPr>
          <a:xfrm>
            <a:off x="5863590" y="6189345"/>
            <a:ext cx="17957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华北平原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28"/>
            </p:custDataLst>
          </p:nvPr>
        </p:nvSpPr>
        <p:spPr>
          <a:xfrm>
            <a:off x="8996045" y="6189345"/>
            <a:ext cx="14554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黄土地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3" grpId="0"/>
      <p:bldP spid="24" grpId="0"/>
      <p:bldP spid="25" grpId="0"/>
      <p:bldP spid="26" grpId="0"/>
      <p:bldP spid="15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4277995" y="967740"/>
            <a:ext cx="58172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/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“黑土地”与“黄土地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”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的自然差异</a:t>
            </a:r>
            <a:endParaRPr lang="zh-CN" alt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759460" y="1428115"/>
          <a:ext cx="10823575" cy="2021205"/>
        </p:xfrm>
        <a:graphic>
          <a:graphicData uri="http://schemas.openxmlformats.org/drawingml/2006/table">
            <a:tbl>
              <a:tblPr/>
              <a:tblGrid>
                <a:gridCol w="994410"/>
                <a:gridCol w="1071880"/>
                <a:gridCol w="5093335"/>
                <a:gridCol w="3663950"/>
              </a:tblGrid>
              <a:tr h="318770"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黑土地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黄土地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2280"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位置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1645">
                <a:tc rowSpan="3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自然条件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地形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877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温度带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4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干湿区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1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文本框 4" title=""/>
          <p:cNvSpPr txBox="1"/>
          <p:nvPr>
            <p:custDataLst>
              <p:tags r:id="rId5"/>
            </p:custDataLst>
          </p:nvPr>
        </p:nvSpPr>
        <p:spPr>
          <a:xfrm>
            <a:off x="567055" y="3449320"/>
            <a:ext cx="11015980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6700" indent="-266700"/>
            <a:r>
              <a:rPr lang="en-US" sz="2400" b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重要的旱作农业区</a:t>
            </a:r>
            <a:endParaRPr lang="zh-CN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（一）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自然条件</a:t>
            </a:r>
            <a:endParaRPr lang="zh-CN" sz="2400" b="0">
              <a:ea typeface="宋体" panose="02010600030101010101" pitchFamily="2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有利：</a:t>
            </a:r>
            <a:r>
              <a:rPr lang="en-US" altLang="zh-CN" sz="2400" b="0" u="sng">
                <a:cs typeface="Times New Roman" panose="02020603050405020304" charset="0"/>
              </a:rPr>
              <a:t>                                                    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不利：</a:t>
            </a:r>
            <a:r>
              <a:rPr lang="en-US" altLang="zh-CN" sz="2400" b="0" u="sng">
                <a:cs typeface="Times New Roman" panose="02020603050405020304" charset="0"/>
              </a:rPr>
              <a:t>                                                               </a:t>
            </a:r>
            <a:r>
              <a:rPr lang="en-US" altLang="zh-CN" sz="2400" b="0">
                <a:cs typeface="Times New Roman" panose="02020603050405020304" charset="0"/>
              </a:rPr>
              <a:t> </a:t>
            </a:r>
            <a:r>
              <a:rPr lang="zh-CN" altLang="en-US" sz="2400" b="0">
                <a:cs typeface="Times New Roman" panose="02020603050405020304" charset="0"/>
              </a:rPr>
              <a:t>。</a:t>
            </a:r>
            <a:endParaRPr lang="zh-CN" sz="2400" b="0">
              <a:solidFill>
                <a:srgbClr val="FF0000"/>
              </a:solidFill>
              <a:cs typeface="Times New Roman" panose="02020603050405020304" charset="0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（二）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主要作物</a:t>
            </a:r>
            <a:endParaRPr lang="zh-CN" sz="2400" b="0">
              <a:cs typeface="Times New Roman" panose="02020603050405020304" charset="0"/>
            </a:endParaRPr>
          </a:p>
          <a:p>
            <a:pPr marL="266700" indent="-266700"/>
            <a:r>
              <a:rPr lang="zh-CN" sz="2400" b="0">
                <a:ea typeface="宋体" panose="02010600030101010101" pitchFamily="2" charset="-122"/>
              </a:rPr>
              <a:t>粮食作物：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</a:t>
            </a:r>
            <a:r>
              <a:rPr lang="zh-CN" sz="2400" b="0">
                <a:ea typeface="宋体" panose="02010600030101010101" pitchFamily="2" charset="-122"/>
              </a:rPr>
              <a:t>等。经济作物：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    </a:t>
            </a:r>
            <a:r>
              <a:rPr lang="zh-CN" sz="2400" b="0">
                <a:ea typeface="宋体" panose="02010600030101010101" pitchFamily="2" charset="-122"/>
              </a:rPr>
              <a:t>等。</a:t>
            </a:r>
            <a:endParaRPr lang="zh-CN" sz="2400" b="0">
              <a:ea typeface="宋体" panose="02010600030101010101" pitchFamily="2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（三）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自然灾害</a:t>
            </a:r>
            <a:endParaRPr lang="zh-CN" sz="2400" b="0">
              <a:ea typeface="宋体" panose="02010600030101010101" pitchFamily="2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1、</a:t>
            </a:r>
            <a:r>
              <a:rPr lang="zh-CN" sz="2400" b="0">
                <a:ea typeface="宋体" panose="02010600030101010101" pitchFamily="2" charset="-122"/>
              </a:rPr>
              <a:t>灾害及成因：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                                             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marL="266700" indent="-266700"/>
            <a:r>
              <a:rPr lang="zh-CN" sz="2400" b="0">
                <a:cs typeface="Times New Roman" panose="02020603050405020304" charset="0"/>
              </a:rPr>
              <a:t>2、</a:t>
            </a:r>
            <a:r>
              <a:rPr lang="zh-CN" sz="2400" b="0">
                <a:ea typeface="宋体" panose="02010600030101010101" pitchFamily="2" charset="-122"/>
              </a:rPr>
              <a:t>解决措施：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                                            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。
</a:t>
            </a:r>
            <a:endParaRPr lang="zh-CN" altLang="en-US" sz="2400" b="0"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2923540" y="1828800"/>
            <a:ext cx="34817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东北平原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2923540" y="2289175"/>
            <a:ext cx="21304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东北平原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2923540" y="2728595"/>
            <a:ext cx="28975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中温带和寒温带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3048000" y="3054350"/>
            <a:ext cx="29356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湿润和半湿润区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7971155" y="1762125"/>
            <a:ext cx="37401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华北平原、黄土高原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7971155" y="2289175"/>
            <a:ext cx="34721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黄土高原、华北平原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8089900" y="2671445"/>
            <a:ext cx="200533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暖温带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7971155" y="3054350"/>
            <a:ext cx="3048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半湿润</a:t>
            </a:r>
            <a:endParaRPr lang="en-US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1616710" y="416560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平原广阔，土壤肥沃，耕地集中连片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1875155" y="4568190"/>
            <a:ext cx="55016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降水偏少，耕地多为旱地。春旱严重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2037715" y="5276850"/>
            <a:ext cx="3519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小麦、玉米、谷子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7"/>
            </p:custDataLst>
          </p:nvPr>
        </p:nvSpPr>
        <p:spPr>
          <a:xfrm>
            <a:off x="6659245" y="5276850"/>
            <a:ext cx="35198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甜菜、棉花、大豆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8"/>
            </p:custDataLst>
          </p:nvPr>
        </p:nvSpPr>
        <p:spPr>
          <a:xfrm>
            <a:off x="2923540" y="5937885"/>
            <a:ext cx="73501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降水较少，且集中于夏季，灌溉水源不足，春旱严重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9"/>
            </p:custDataLst>
          </p:nvPr>
        </p:nvSpPr>
        <p:spPr>
          <a:xfrm>
            <a:off x="2923540" y="6388100"/>
            <a:ext cx="71520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采取南水北调等跨流域调水措施</a:t>
            </a:r>
            <a:r>
              <a:rPr lang="en-US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 </a:t>
            </a:r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，发展节水农业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3" grpId="0"/>
      <p:bldP spid="9" grpId="0"/>
      <p:bldP spid="6" grpId="0"/>
      <p:bldP spid="10" grpId="0"/>
      <p:bldP spid="7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3556000" y="-414972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b="1">
                <a:ea typeface="宋体" panose="02010600030101010101" pitchFamily="2" charset="-122"/>
              </a:rPr>
              <a:t>第二节“白山黑水”——东北三省</a:t>
            </a:r>
            <a:endParaRPr lang="zh-CN" altLang="en-US" b="1">
              <a:ea typeface="宋体" panose="02010600030101010101" pitchFamily="2" charset="-122"/>
            </a:endParaRPr>
          </a:p>
        </p:txBody>
      </p:sp>
      <p:pic>
        <p:nvPicPr>
          <p:cNvPr id="4" name="图片 3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758555" y="624840"/>
            <a:ext cx="3228975" cy="2966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title=""/>
          <p:cNvPicPr/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27770" y="3429000"/>
            <a:ext cx="3160395" cy="30587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 title=""/>
          <p:cNvSpPr txBox="1"/>
          <p:nvPr>
            <p:custDataLst>
              <p:tags r:id="rId8"/>
            </p:custDataLst>
          </p:nvPr>
        </p:nvSpPr>
        <p:spPr>
          <a:xfrm>
            <a:off x="673735" y="1323340"/>
            <a:ext cx="8287385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1">
                <a:latin typeface="微软雅黑" panose="020b0503020204020204" charset="-122"/>
                <a:ea typeface="微软雅黑"/>
                <a:sym typeface="+mn-ea"/>
              </a:rPr>
              <a:t>                                     </a:t>
            </a:r>
            <a:r>
              <a:rPr lang="zh-CN" sz="2400" b="1">
                <a:latin typeface="微软雅黑" panose="020b0503020204020204" charset="-122"/>
                <a:ea typeface="微软雅黑"/>
                <a:sym typeface="+mn-ea"/>
              </a:rPr>
              <a:t>东三省的自然特征</a:t>
            </a:r>
            <a:endParaRPr lang="zh-CN" sz="2400" b="1">
              <a:latin typeface="微软雅黑" panose="020b0503020204020204" charset="-122"/>
              <a:ea typeface="微软雅黑"/>
              <a:sym typeface="+mn-ea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1.</a:t>
            </a:r>
            <a:r>
              <a:rPr lang="zh-CN" sz="2400" b="0">
                <a:ea typeface="宋体" panose="02010600030101010101" pitchFamily="2" charset="-122"/>
              </a:rPr>
              <a:t>称谓</a:t>
            </a:r>
            <a:r>
              <a:rPr lang="en-US" sz="2400" b="0">
                <a:latin typeface="Times New Roman" panose="02020603050405020304" charset="0"/>
              </a:rPr>
              <a:t>: </a:t>
            </a:r>
            <a:r>
              <a:rPr lang="en-US" sz="2400" b="0" u="sng">
                <a:latin typeface="Times New Roman" panose="02020603050405020304" charset="0"/>
              </a:rPr>
              <a:t>                </a:t>
            </a:r>
            <a:r>
              <a:rPr lang="zh-CN" altLang="en-US" sz="2400" b="0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</a:rPr>
              <a:t>，</a:t>
            </a:r>
            <a:r>
              <a:rPr lang="en-US" altLang="zh-CN" sz="2400" b="0" u="sng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</a:rPr>
              <a:t>       </a:t>
            </a:r>
            <a:r>
              <a:rPr lang="zh-CN" sz="2400" b="0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</a:rPr>
              <a:t>，</a:t>
            </a:r>
            <a:r>
              <a:rPr lang="en-US" altLang="zh-CN" sz="2400" b="0" u="sng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</a:rPr>
              <a:t>        </a:t>
            </a:r>
            <a:r>
              <a:rPr lang="zh-CN" sz="2400" b="0">
                <a:solidFill>
                  <a:schemeClr val="tx1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</a:rPr>
              <a:t>。</a:t>
            </a:r>
            <a:endParaRPr lang="en-US" sz="2400" b="0">
              <a:solidFill>
                <a:srgbClr val="FF0000"/>
              </a:solidFill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2.</a:t>
            </a:r>
            <a:r>
              <a:rPr lang="zh-CN" sz="2400" b="0">
                <a:ea typeface="宋体" panose="02010600030101010101" pitchFamily="2" charset="-122"/>
              </a:rPr>
              <a:t>东北三省包括：</a:t>
            </a:r>
            <a:r>
              <a:rPr lang="en-US" sz="2400" b="0">
                <a:latin typeface="Times New Roman" panose="02020603050405020304" charset="0"/>
              </a:rPr>
              <a:t>A </a:t>
            </a:r>
            <a:r>
              <a:rPr lang="en-US" sz="2400" b="0" u="sng">
                <a:latin typeface="Times New Roman" panose="02020603050405020304" charset="0"/>
              </a:rPr>
              <a:t>                </a:t>
            </a:r>
            <a:r>
              <a:rPr lang="zh-CN" sz="2400" b="0">
                <a:ea typeface="宋体" panose="02010600030101010101" pitchFamily="2" charset="-122"/>
              </a:rPr>
              <a:t>，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en-US" sz="2400" b="0">
                <a:latin typeface="Times New Roman" panose="02020603050405020304" charset="0"/>
              </a:rPr>
              <a:t>B</a:t>
            </a:r>
            <a:r>
              <a:rPr lang="zh-CN" sz="2400" b="0">
                <a:ea typeface="宋体" panose="02010600030101010101" pitchFamily="2" charset="-122"/>
              </a:rPr>
              <a:t>和</a:t>
            </a:r>
            <a:r>
              <a:rPr lang="en-US" sz="2400" b="0">
                <a:latin typeface="Times New Roman" panose="02020603050405020304" charset="0"/>
              </a:rPr>
              <a:t>C</a:t>
            </a:r>
            <a:r>
              <a:rPr lang="en-US" sz="2400" b="0" u="sng">
                <a:latin typeface="Times New Roman" panose="02020603050405020304" charset="0"/>
              </a:rPr>
              <a:t>            </a:t>
            </a:r>
            <a:r>
              <a:rPr lang="zh-CN" altLang="en-US" sz="2400" b="0">
                <a:latin typeface="Times New Roman" panose="02020603050405020304" charset="0"/>
              </a:rPr>
              <a:t>。</a:t>
            </a:r>
            <a:endParaRPr lang="zh-CN" alt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3.</a:t>
            </a:r>
            <a:r>
              <a:rPr lang="zh-CN" sz="2400" b="0">
                <a:ea typeface="宋体" panose="02010600030101010101" pitchFamily="2" charset="-122"/>
              </a:rPr>
              <a:t>人们常用“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    </a:t>
            </a:r>
            <a:r>
              <a:rPr lang="zh-CN" sz="2400" b="0">
                <a:ea typeface="宋体" panose="02010600030101010101" pitchFamily="2" charset="-122"/>
              </a:rPr>
              <a:t>”来形容东北三省的山河大势。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山环：由</a:t>
            </a:r>
            <a:r>
              <a:rPr lang="en-US" sz="2400" b="0">
                <a:latin typeface="Times New Roman" panose="02020603050405020304" charset="0"/>
              </a:rPr>
              <a:t>D</a:t>
            </a:r>
            <a:r>
              <a:rPr lang="en-US" sz="2400" b="0" u="sng">
                <a:latin typeface="Times New Roman" panose="02020603050405020304" charset="0"/>
              </a:rPr>
              <a:t>        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sz="2400" b="0">
                <a:latin typeface="Times New Roman" panose="02020603050405020304" charset="0"/>
              </a:rPr>
              <a:t>E</a:t>
            </a:r>
            <a:r>
              <a:rPr lang="en-US" sz="2400" b="0" u="sng">
                <a:latin typeface="Times New Roman" panose="02020603050405020304" charset="0"/>
              </a:rPr>
              <a:t>      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sz="2400" b="0">
                <a:latin typeface="Times New Roman" panose="02020603050405020304" charset="0"/>
              </a:rPr>
              <a:t>F </a:t>
            </a:r>
            <a:r>
              <a:rPr lang="en-US" sz="2400" b="0" u="sng">
                <a:latin typeface="Times New Roman" panose="02020603050405020304" charset="0"/>
              </a:rPr>
              <a:t>                </a:t>
            </a:r>
            <a:r>
              <a:rPr lang="zh-CN" sz="2400" b="0">
                <a:ea typeface="宋体" panose="02010600030101010101" pitchFamily="2" charset="-122"/>
              </a:rPr>
              <a:t>，如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马蹄</a:t>
            </a:r>
            <a:r>
              <a:rPr lang="zh-CN" sz="2400" b="0">
                <a:ea typeface="宋体" panose="02010600030101010101" pitchFamily="2" charset="-122"/>
              </a:rPr>
              <a:t>形分布着</a:t>
            </a:r>
            <a:r>
              <a:rPr lang="en-US" sz="2400" b="0">
                <a:latin typeface="Times New Roman" panose="02020603050405020304" charset="0"/>
              </a:rPr>
              <a:t>K</a:t>
            </a:r>
            <a:r>
              <a:rPr lang="en-US" sz="2400" b="0" u="sng">
                <a:latin typeface="Times New Roman" panose="02020603050405020304" charset="0"/>
              </a:rPr>
              <a:t>                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水绕：</a:t>
            </a:r>
            <a:r>
              <a:rPr lang="en-US" sz="2400" b="0">
                <a:latin typeface="Times New Roman" panose="02020603050405020304" charset="0"/>
              </a:rPr>
              <a:t>1.</a:t>
            </a:r>
            <a:r>
              <a:rPr lang="en-US" sz="2400" b="0" u="sng">
                <a:latin typeface="Times New Roman" panose="02020603050405020304" charset="0"/>
              </a:rPr>
              <a:t>    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sz="2400" b="0">
                <a:latin typeface="Times New Roman" panose="02020603050405020304" charset="0"/>
              </a:rPr>
              <a:t>2.</a:t>
            </a:r>
            <a:r>
              <a:rPr lang="en-US" sz="2400" b="0" u="sng">
                <a:latin typeface="Times New Roman" panose="02020603050405020304" charset="0"/>
              </a:rPr>
              <a:t>                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与俄罗斯为临，</a:t>
            </a:r>
            <a:r>
              <a:rPr lang="en-US" sz="2400" b="0">
                <a:latin typeface="Times New Roman" panose="02020603050405020304" charset="0"/>
              </a:rPr>
              <a:t>3.  </a:t>
            </a:r>
            <a:r>
              <a:rPr lang="en-US" sz="2400" b="0" u="sng">
                <a:latin typeface="Times New Roman" panose="02020603050405020304" charset="0"/>
              </a:rPr>
              <a:t>                    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sz="2400" b="0">
                <a:latin typeface="Times New Roman" panose="02020603050405020304" charset="0"/>
              </a:rPr>
              <a:t>4. </a:t>
            </a:r>
            <a:r>
              <a:rPr lang="en-US" sz="2400" b="0" u="sng">
                <a:latin typeface="Times New Roman" panose="02020603050405020304" charset="0"/>
              </a:rPr>
              <a:t>            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与朝鲜为临。</a:t>
            </a:r>
            <a:r>
              <a:rPr lang="en-US" sz="2400" b="0">
                <a:latin typeface="Times New Roman" panose="02020603050405020304" charset="0"/>
              </a:rPr>
              <a:t>5. </a:t>
            </a:r>
            <a:r>
              <a:rPr lang="en-US" sz="2400" b="0" u="sng">
                <a:latin typeface="Times New Roman" panose="02020603050405020304" charset="0"/>
              </a:rPr>
              <a:t>         </a:t>
            </a:r>
            <a:r>
              <a:rPr lang="en-US" sz="2400" b="0">
                <a:latin typeface="Times New Roman" panose="02020603050405020304" charset="0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，</a:t>
            </a:r>
            <a:r>
              <a:rPr lang="en-US" sz="2400" b="0">
                <a:latin typeface="Times New Roman" panose="02020603050405020304" charset="0"/>
              </a:rPr>
              <a:t>6.</a:t>
            </a:r>
            <a:r>
              <a:rPr lang="en-US" sz="2400" b="0" u="sng">
                <a:latin typeface="Times New Roman" panose="02020603050405020304" charset="0"/>
              </a:rPr>
              <a:t>            </a:t>
            </a:r>
            <a:r>
              <a:rPr lang="zh-CN" sz="2400" b="0">
                <a:ea typeface="宋体" panose="02010600030101010101" pitchFamily="2" charset="-122"/>
              </a:rPr>
              <a:t>注入黑龙江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5.</a:t>
            </a:r>
            <a:r>
              <a:rPr lang="zh-CN" sz="2400" b="0">
                <a:ea typeface="宋体" panose="02010600030101010101" pitchFamily="2" charset="-122"/>
              </a:rPr>
              <a:t>东北三省气候类型：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</a:t>
            </a:r>
            <a:r>
              <a:rPr lang="zh-CN" altLang="en-US" sz="2400" b="0">
                <a:ea typeface="宋体" panose="02010600030101010101" pitchFamily="2" charset="-122"/>
              </a:rPr>
              <a:t>。</a:t>
            </a:r>
            <a:endParaRPr lang="zh-CN" sz="2400" b="0">
              <a:solidFill>
                <a:srgbClr val="FF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气候特征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zh-CN" sz="2400" b="0">
                <a:ea typeface="宋体" panose="02010600030101010101" pitchFamily="2" charset="-122"/>
              </a:rPr>
              <a:t>，由于纬度较</a:t>
            </a:r>
            <a:r>
              <a:rPr lang="en-US" altLang="zh-CN" sz="2400" b="0" u="sng">
                <a:ea typeface="宋体" panose="02010600030101010101" pitchFamily="2" charset="-122"/>
              </a:rPr>
              <a:t>     </a:t>
            </a:r>
            <a:r>
              <a:rPr lang="zh-CN" sz="2400" b="0">
                <a:ea typeface="宋体" panose="02010600030101010101" pitchFamily="2" charset="-122"/>
              </a:rPr>
              <a:t>，又紧邻着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zh-CN" sz="2400" b="0">
                <a:ea typeface="宋体" panose="02010600030101010101" pitchFamily="2" charset="-122"/>
              </a:rPr>
              <a:t>源地，大部分地区冬季</a:t>
            </a:r>
            <a:r>
              <a:rPr lang="en-US" altLang="zh-CN" sz="2400" b="0" u="sng">
                <a:ea typeface="宋体" panose="02010600030101010101" pitchFamily="2" charset="-122"/>
              </a:rPr>
              <a:t>              </a:t>
            </a:r>
            <a:r>
              <a:rPr lang="zh-CN" sz="2400" b="0">
                <a:ea typeface="宋体" panose="02010600030101010101" pitchFamily="2" charset="-122"/>
              </a:rPr>
              <a:t>，夏季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</a:t>
            </a:r>
            <a:r>
              <a:rPr lang="zh-CN" sz="2400" b="0">
                <a:ea typeface="宋体" panose="02010600030101010101" pitchFamily="2" charset="-122"/>
              </a:rPr>
              <a:t>。降水集中在</a:t>
            </a:r>
            <a:r>
              <a:rPr lang="en-US" altLang="zh-CN" sz="2400" b="0" u="sng">
                <a:ea typeface="宋体" panose="02010600030101010101" pitchFamily="2" charset="-122"/>
              </a:rPr>
              <a:t>     </a:t>
            </a:r>
            <a:r>
              <a:rPr lang="zh-CN" sz="2400" b="0">
                <a:ea typeface="宋体" panose="02010600030101010101" pitchFamily="2" charset="-122"/>
              </a:rPr>
              <a:t>季，冬季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zh-CN" sz="2400" b="0">
                <a:ea typeface="宋体" panose="02010600030101010101" pitchFamily="2" charset="-122"/>
              </a:rPr>
              <a:t>较多。</a:t>
            </a:r>
            <a:endParaRPr lang="zh-CN" altLang="en-US" sz="2400" b="0"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1658620" y="1685290"/>
            <a:ext cx="14801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白山黑水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10"/>
            </p:custDataLst>
          </p:nvPr>
        </p:nvSpPr>
        <p:spPr>
          <a:xfrm>
            <a:off x="3042285" y="1685290"/>
            <a:ext cx="15195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林海雪原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4666615" y="1685290"/>
            <a:ext cx="13614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北大仓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2"/>
            </p:custDataLst>
          </p:nvPr>
        </p:nvSpPr>
        <p:spPr>
          <a:xfrm>
            <a:off x="3364230" y="2038985"/>
            <a:ext cx="15081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黑龙江省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3"/>
            </p:custDataLst>
          </p:nvPr>
        </p:nvSpPr>
        <p:spPr>
          <a:xfrm>
            <a:off x="4719320" y="2038985"/>
            <a:ext cx="15132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吉林省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4"/>
            </p:custDataLst>
          </p:nvPr>
        </p:nvSpPr>
        <p:spPr>
          <a:xfrm>
            <a:off x="6390005" y="2038985"/>
            <a:ext cx="16186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辽宁省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5"/>
            </p:custDataLst>
          </p:nvPr>
        </p:nvSpPr>
        <p:spPr>
          <a:xfrm>
            <a:off x="2366645" y="241427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山环水绕，沃野千里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6"/>
            </p:custDataLst>
          </p:nvPr>
        </p:nvSpPr>
        <p:spPr>
          <a:xfrm>
            <a:off x="2052320" y="3122295"/>
            <a:ext cx="16808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大兴安岭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7"/>
            </p:custDataLst>
          </p:nvPr>
        </p:nvSpPr>
        <p:spPr>
          <a:xfrm>
            <a:off x="3733165" y="3102610"/>
            <a:ext cx="14128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长白山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8"/>
            </p:custDataLst>
          </p:nvPr>
        </p:nvSpPr>
        <p:spPr>
          <a:xfrm>
            <a:off x="5337175" y="3143250"/>
            <a:ext cx="20351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小兴安岭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9"/>
            </p:custDataLst>
          </p:nvPr>
        </p:nvSpPr>
        <p:spPr>
          <a:xfrm>
            <a:off x="1237615" y="3539490"/>
            <a:ext cx="16186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东北平原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20"/>
            </p:custDataLst>
          </p:nvPr>
        </p:nvSpPr>
        <p:spPr>
          <a:xfrm>
            <a:off x="1697355" y="3877310"/>
            <a:ext cx="14414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黑龙江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21"/>
            </p:custDataLst>
          </p:nvPr>
        </p:nvSpPr>
        <p:spPr>
          <a:xfrm>
            <a:off x="3100070" y="3877310"/>
            <a:ext cx="28111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乌苏里江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2"/>
            </p:custDataLst>
          </p:nvPr>
        </p:nvSpPr>
        <p:spPr>
          <a:xfrm>
            <a:off x="7013575" y="3872230"/>
            <a:ext cx="12973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图门江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3"/>
            </p:custDataLst>
          </p:nvPr>
        </p:nvSpPr>
        <p:spPr>
          <a:xfrm>
            <a:off x="944880" y="4205605"/>
            <a:ext cx="14217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鸭绿江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4"/>
            </p:custDataLst>
          </p:nvPr>
        </p:nvSpPr>
        <p:spPr>
          <a:xfrm>
            <a:off x="4142105" y="4213225"/>
            <a:ext cx="10966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辽河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5"/>
            </p:custDataLst>
          </p:nvPr>
        </p:nvSpPr>
        <p:spPr>
          <a:xfrm>
            <a:off x="5337175" y="4247515"/>
            <a:ext cx="14128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松花江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6"/>
            </p:custDataLst>
          </p:nvPr>
        </p:nvSpPr>
        <p:spPr>
          <a:xfrm>
            <a:off x="3646805" y="4611370"/>
            <a:ext cx="24999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温带季风气候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7"/>
            </p:custDataLst>
          </p:nvPr>
        </p:nvSpPr>
        <p:spPr>
          <a:xfrm>
            <a:off x="2028190" y="4970145"/>
            <a:ext cx="16186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冷湿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8"/>
            </p:custDataLst>
          </p:nvPr>
        </p:nvSpPr>
        <p:spPr>
          <a:xfrm>
            <a:off x="4546600" y="4960620"/>
            <a:ext cx="5994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高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29"/>
            </p:custDataLst>
          </p:nvPr>
        </p:nvSpPr>
        <p:spPr>
          <a:xfrm>
            <a:off x="6309360" y="4970145"/>
            <a:ext cx="13550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冬季风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30"/>
            </p:custDataLst>
          </p:nvPr>
        </p:nvSpPr>
        <p:spPr>
          <a:xfrm>
            <a:off x="2205355" y="5335270"/>
            <a:ext cx="18243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漫长严寒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31"/>
            </p:custDataLst>
          </p:nvPr>
        </p:nvSpPr>
        <p:spPr>
          <a:xfrm>
            <a:off x="4333875" y="5345430"/>
            <a:ext cx="16713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短促温暖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7" name="文本框 26" title=""/>
          <p:cNvSpPr txBox="1"/>
          <p:nvPr>
            <p:custDataLst>
              <p:tags r:id="rId32"/>
            </p:custDataLst>
          </p:nvPr>
        </p:nvSpPr>
        <p:spPr>
          <a:xfrm>
            <a:off x="7597775" y="5335270"/>
            <a:ext cx="5981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夏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8" name="文本框 27" title=""/>
          <p:cNvSpPr txBox="1"/>
          <p:nvPr>
            <p:custDataLst>
              <p:tags r:id="rId33"/>
            </p:custDataLst>
          </p:nvPr>
        </p:nvSpPr>
        <p:spPr>
          <a:xfrm>
            <a:off x="1385570" y="5667375"/>
            <a:ext cx="9810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降雪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" name="文本框 101" title=""/>
          <p:cNvSpPr txBox="1"/>
          <p:nvPr>
            <p:custDataLst>
              <p:tags r:id="rId3"/>
            </p:custDataLst>
          </p:nvPr>
        </p:nvSpPr>
        <p:spPr>
          <a:xfrm>
            <a:off x="654685" y="918845"/>
            <a:ext cx="11256645" cy="57461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000" b="1">
                <a:ea typeface="宋体" panose="02010600030101010101" pitchFamily="2" charset="-122"/>
              </a:rPr>
              <a:t>                                                                  </a:t>
            </a:r>
            <a:r>
              <a:rPr lang="zh-CN" sz="24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从“北大荒”到“北大仓”</a:t>
            </a:r>
            <a:endParaRPr lang="en-US" sz="24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、商品粮基地的发展条件</a:t>
            </a:r>
            <a:endParaRPr lang="zh-CN" sz="2000" b="1">
              <a:ea typeface="宋体" panose="02010600030101010101" pitchFamily="2" charset="-122"/>
            </a:endParaRPr>
          </a:p>
          <a:p>
            <a:pPr indent="0"/>
            <a:r>
              <a:rPr lang="en-US" altLang="zh-CN" sz="2000" b="1">
                <a:solidFill>
                  <a:srgbClr val="FF0000"/>
                </a:solidFill>
                <a:ea typeface="宋体" panose="02010600030101010101" pitchFamily="2" charset="-122"/>
              </a:rPr>
              <a:t>  </a:t>
            </a:r>
            <a:r>
              <a:rPr lang="en-US" altLang="zh-CN" sz="2000" b="1" u="sng">
                <a:solidFill>
                  <a:schemeClr val="tx1"/>
                </a:solidFill>
                <a:ea typeface="宋体" panose="02010600030101010101" pitchFamily="2" charset="-122"/>
              </a:rPr>
              <a:t>                                                                                                                                                     </a:t>
            </a:r>
            <a:r>
              <a:rPr lang="en-US" altLang="zh-CN" sz="2000" b="1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  <a:r>
              <a:rPr lang="zh-CN" sz="2000" b="1">
                <a:solidFill>
                  <a:schemeClr val="tx1"/>
                </a:solidFill>
                <a:ea typeface="宋体" panose="02010600030101010101" pitchFamily="2" charset="-122"/>
              </a:rPr>
              <a:t>。</a:t>
            </a:r>
            <a:endParaRPr lang="en-US" sz="2000" b="1">
              <a:solidFill>
                <a:schemeClr val="tx1"/>
              </a:solidFill>
              <a:latin typeface="Times New Roman" panose="02020603050405020304" charset="0"/>
            </a:endParaRPr>
          </a:p>
          <a:p>
            <a:pPr indent="0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、最大的商品粮基地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1</a:t>
            </a:r>
            <a:r>
              <a:rPr lang="zh-CN" sz="2000" b="1">
                <a:ea typeface="宋体" panose="02010600030101010101" pitchFamily="2" charset="-122"/>
              </a:rPr>
              <a:t>）东北三省由于</a:t>
            </a:r>
            <a:r>
              <a:rPr lang="en-US" altLang="zh-CN" sz="2000" b="1" u="sng">
                <a:ea typeface="宋体" panose="02010600030101010101" pitchFamily="2" charset="-122"/>
              </a:rPr>
              <a:t>               </a:t>
            </a:r>
            <a:r>
              <a:rPr lang="zh-CN" sz="2000" b="1">
                <a:ea typeface="宋体" panose="02010600030101010101" pitchFamily="2" charset="-122"/>
              </a:rPr>
              <a:t>，气温条件只能满足农作物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</a:t>
            </a:r>
            <a:r>
              <a:rPr lang="zh-CN" sz="2000" b="1">
                <a:ea typeface="宋体" panose="02010600030101010101" pitchFamily="2" charset="-122"/>
              </a:rPr>
              <a:t>的需要。</a:t>
            </a:r>
            <a:endParaRPr lang="zh-CN" sz="2000" b="1">
              <a:ea typeface="宋体" panose="02010600030101010101" pitchFamily="2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2</a:t>
            </a:r>
            <a:r>
              <a:rPr lang="zh-CN" sz="2000" b="1">
                <a:ea typeface="宋体" panose="02010600030101010101" pitchFamily="2" charset="-122"/>
              </a:rPr>
              <a:t>）是我国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  </a:t>
            </a:r>
            <a:r>
              <a:rPr lang="zh-CN" sz="2000" b="1">
                <a:ea typeface="宋体" panose="02010600030101010101" pitchFamily="2" charset="-122"/>
              </a:rPr>
              <a:t>最高、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</a:t>
            </a:r>
            <a:r>
              <a:rPr lang="zh-CN" sz="2000" b="1">
                <a:ea typeface="宋体" panose="02010600030101010101" pitchFamily="2" charset="-122"/>
              </a:rPr>
              <a:t>最多的粮食生产基地。</a:t>
            </a:r>
            <a:endParaRPr lang="en-US" sz="2000" b="1">
              <a:latin typeface="Times New Roman" panose="02020603050405020304" charset="0"/>
            </a:endParaRPr>
          </a:p>
          <a:p>
            <a:pPr indent="0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、自然灾害和生态环境问题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1</a:t>
            </a:r>
            <a:r>
              <a:rPr lang="zh-CN" sz="2000" b="1">
                <a:ea typeface="宋体" panose="02010600030101010101" pitchFamily="2" charset="-122"/>
              </a:rPr>
              <a:t>）在春秋季节，由于经常受</a:t>
            </a:r>
            <a:r>
              <a:rPr lang="en-US" altLang="zh-CN" sz="2000" b="1" u="sng">
                <a:ea typeface="宋体" panose="02010600030101010101" pitchFamily="2" charset="-122"/>
              </a:rPr>
              <a:t>        </a:t>
            </a:r>
            <a:r>
              <a:rPr lang="zh-CN" sz="2000" b="1">
                <a:ea typeface="宋体" panose="02010600030101010101" pitchFamily="2" charset="-122"/>
              </a:rPr>
              <a:t>的影响，容易发生</a:t>
            </a:r>
            <a:r>
              <a:rPr lang="en-US" altLang="zh-CN" sz="2000" b="1" u="sng">
                <a:ea typeface="宋体" panose="02010600030101010101" pitchFamily="2" charset="-122"/>
              </a:rPr>
              <a:t>               </a:t>
            </a:r>
            <a:r>
              <a:rPr lang="zh-CN" sz="2000" b="1">
                <a:ea typeface="宋体" panose="02010600030101010101" pitchFamily="2" charset="-122"/>
              </a:rPr>
              <a:t>。</a:t>
            </a:r>
            <a:endParaRPr lang="zh-CN" sz="2000" b="1">
              <a:ea typeface="宋体" panose="02010600030101010101" pitchFamily="2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（</a:t>
            </a:r>
            <a:r>
              <a:rPr lang="en-US" sz="2000" b="1">
                <a:latin typeface="Times New Roman" panose="02020603050405020304" charset="0"/>
              </a:rPr>
              <a:t>2</a:t>
            </a:r>
            <a:r>
              <a:rPr lang="zh-CN" sz="2000" b="1">
                <a:ea typeface="宋体" panose="02010600030101010101" pitchFamily="2" charset="-122"/>
              </a:rPr>
              <a:t>）由于大面积开荒，湿地面积锐减，生态环境恶化。</a:t>
            </a:r>
            <a:endParaRPr lang="zh-CN" sz="2000" b="1">
              <a:ea typeface="宋体" panose="02010600030101010101" pitchFamily="2" charset="-122"/>
            </a:endParaRPr>
          </a:p>
          <a:p>
            <a:pPr indent="0"/>
            <a:r>
              <a:rPr lang="zh-CN" sz="2000" b="1">
                <a:latin typeface="微软雅黑" panose="020b0503020204020204" charset="-122"/>
                <a:ea typeface="微软雅黑"/>
              </a:rPr>
              <a:t>我国最大的重工业基地</a:t>
            </a:r>
            <a:endParaRPr lang="en-US" sz="2000" b="1">
              <a:latin typeface="Times New Roman" panose="02020603050405020304" charset="0"/>
            </a:endParaRPr>
          </a:p>
          <a:p>
            <a:pPr indent="0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、重工业基地的发展条件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zh-CN" sz="2000" b="1">
                <a:ea typeface="宋体" panose="02010600030101010101" pitchFamily="2" charset="-122"/>
              </a:rPr>
              <a:t>东北三省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                                                                                                       </a:t>
            </a:r>
            <a:r>
              <a:rPr lang="en-US" altLang="zh-CN" sz="2000" b="1">
                <a:ea typeface="宋体" panose="02010600030101010101" pitchFamily="2" charset="-122"/>
              </a:rPr>
              <a:t> </a:t>
            </a:r>
            <a:r>
              <a:rPr lang="zh-CN" sz="2000" b="1">
                <a:ea typeface="宋体" panose="02010600030101010101" pitchFamily="2" charset="-122"/>
              </a:rPr>
              <a:t>。</a:t>
            </a:r>
            <a:endParaRPr lang="en-US" sz="2000" b="1">
              <a:latin typeface="Times New Roman" panose="02020603050405020304" charset="0"/>
            </a:endParaRPr>
          </a:p>
          <a:p>
            <a:pPr indent="0"/>
            <a:r>
              <a:rPr 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、比较完整的重工业体系</a:t>
            </a:r>
            <a:endParaRPr lang="zh-CN" sz="2000" b="1">
              <a:ea typeface="宋体" panose="02010600030101010101" pitchFamily="2" charset="-122"/>
            </a:endParaRPr>
          </a:p>
          <a:p>
            <a:pPr indent="0"/>
            <a:r>
              <a:rPr lang="en-US" altLang="zh-CN" sz="2000" b="1">
                <a:ea typeface="宋体" panose="02010600030101010101" pitchFamily="2" charset="-122"/>
              </a:rPr>
              <a:t> 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                                                                                                                                        </a:t>
            </a:r>
            <a:r>
              <a:rPr lang="en-US" altLang="zh-CN" sz="2000" b="1">
                <a:ea typeface="宋体" panose="02010600030101010101" pitchFamily="2" charset="-122"/>
              </a:rPr>
              <a:t>                            </a:t>
            </a:r>
            <a:r>
              <a:rPr lang="zh-CN" sz="2000" b="1">
                <a:ea typeface="宋体" panose="02010600030101010101" pitchFamily="2" charset="-122"/>
              </a:rPr>
              <a:t>。</a:t>
            </a:r>
            <a:endParaRPr lang="zh-CN" sz="2000" b="1">
              <a:cs typeface="Times New Roman" panose="02020603050405020304" charset="0"/>
            </a:endParaRPr>
          </a:p>
          <a:p>
            <a:pPr indent="0"/>
            <a:r>
              <a:rPr lang="en-US" alt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zh-CN" sz="20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振兴东北老工业基地</a:t>
            </a:r>
            <a:endParaRPr lang="zh-CN" sz="20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/>
            <a:r>
              <a:rPr lang="en-US" sz="2000" b="1">
                <a:latin typeface="Times New Roman" panose="02020603050405020304" charset="0"/>
              </a:rPr>
              <a:t>20</a:t>
            </a:r>
            <a:r>
              <a:rPr lang="zh-CN" sz="2000" b="1">
                <a:ea typeface="宋体" panose="02010600030101010101" pitchFamily="2" charset="-122"/>
              </a:rPr>
              <a:t>世纪</a:t>
            </a:r>
            <a:r>
              <a:rPr lang="en-US" sz="2000" b="1">
                <a:latin typeface="Times New Roman" panose="02020603050405020304" charset="0"/>
              </a:rPr>
              <a:t>90</a:t>
            </a:r>
            <a:r>
              <a:rPr lang="zh-CN" sz="2000" b="1">
                <a:ea typeface="宋体" panose="02010600030101010101" pitchFamily="2" charset="-122"/>
              </a:rPr>
              <a:t>年代，由于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                                         </a:t>
            </a:r>
            <a:r>
              <a:rPr lang="zh-CN" sz="2000" b="1">
                <a:ea typeface="宋体" panose="02010600030101010101" pitchFamily="2" charset="-122"/>
              </a:rPr>
              <a:t>等原因，东北重工业基地出现经济发展滞后的现象。国家明确提出要</a:t>
            </a:r>
            <a:r>
              <a:rPr lang="en-US" altLang="zh-CN" sz="2000" b="1" u="sng">
                <a:ea typeface="宋体" panose="02010600030101010101" pitchFamily="2" charset="-122"/>
              </a:rPr>
              <a:t>                                              </a:t>
            </a:r>
            <a:r>
              <a:rPr lang="zh-CN" sz="2000" b="1">
                <a:ea typeface="宋体" panose="02010600030101010101" pitchFamily="2" charset="-122"/>
              </a:rPr>
              <a:t>。
</a:t>
            </a:r>
            <a:endParaRPr lang="zh-CN" altLang="en-US" sz="2000" b="1"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654685" y="1590675"/>
            <a:ext cx="1116457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东北平原地势平坦，土壤肥沃，适宜大规模的机械化耕作，气候雨热同期，有利于农作物的生长</a:t>
            </a:r>
            <a:endParaRPr lang="zh-CN" altLang="en-US" sz="2000" b="1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2818130" y="2174875"/>
            <a:ext cx="171005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纬度较高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7003415" y="2174875"/>
            <a:ext cx="184340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一年一熟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2157095" y="2473325"/>
            <a:ext cx="183451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机械化程度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4398645" y="2473325"/>
            <a:ext cx="20167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提供商品粮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4140200" y="3095625"/>
            <a:ext cx="2025015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寒潮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6755130" y="3030220"/>
            <a:ext cx="148082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低温冻害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1725930" y="4340860"/>
            <a:ext cx="951484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矿产资源种类多、储量大，特别是煤、铁、石油等矿产资源在全国有重要的地位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758825" y="4951730"/>
            <a:ext cx="1086612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依托丰富的资源，东北三省形成了以钢铁、机械、石油、化学工业为主导，包括煤炭、电力、建材、森林等工业部门的比较完整的重工业体系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3048000" y="587057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资源枯竭、设备老化、产业结构单一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4140200" y="6132195"/>
            <a:ext cx="6096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振兴东北老工业基地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3" name="文本框 102" title=""/>
          <p:cNvSpPr txBox="1"/>
          <p:nvPr>
            <p:custDataLst>
              <p:tags r:id="rId3"/>
            </p:custDataLst>
          </p:nvPr>
        </p:nvSpPr>
        <p:spPr>
          <a:xfrm>
            <a:off x="636270" y="1336040"/>
            <a:ext cx="1121918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1">
                <a:ea typeface="宋体" panose="02010600030101010101" pitchFamily="2" charset="-122"/>
                <a:sym typeface="+mn-ea"/>
              </a:rPr>
              <a:t>                                           </a:t>
            </a:r>
            <a:r>
              <a:rPr lang="zh-CN" sz="2400" b="1">
                <a:ea typeface="宋体" panose="02010600030101010101" pitchFamily="2" charset="-122"/>
                <a:sym typeface="+mn-ea"/>
              </a:rPr>
              <a:t>第三节</a:t>
            </a:r>
            <a:r>
              <a:rPr lang="en-US" sz="2400" b="1">
                <a:latin typeface="宋体" panose="02010600030101010101" pitchFamily="2" charset="-122"/>
                <a:sym typeface="+mn-ea"/>
              </a:rPr>
              <a:t> </a:t>
            </a:r>
            <a:r>
              <a:rPr lang="zh-CN" sz="2400" b="1">
                <a:ea typeface="宋体" panose="02010600030101010101" pitchFamily="2" charset="-122"/>
                <a:sym typeface="+mn-ea"/>
              </a:rPr>
              <a:t>世界最大的黄土堆积区——黄土高原</a:t>
            </a:r>
            <a:endParaRPr lang="zh-CN" sz="2400" b="1">
              <a:ea typeface="宋体" panose="02010600030101010101" pitchFamily="2" charset="-122"/>
              <a:sym typeface="+mn-ea"/>
            </a:endParaRPr>
          </a:p>
          <a:p>
            <a:pPr indent="0"/>
            <a:r>
              <a:rPr lang="zh-CN" sz="2400" b="1">
                <a:ea typeface="宋体" panose="02010600030101010101" pitchFamily="2" charset="-122"/>
              </a:rPr>
              <a:t>一、文明的摇篮</a:t>
            </a:r>
            <a:endParaRPr lang="zh-CN" sz="2400" b="1">
              <a:ea typeface="宋体" panose="02010600030101010101" pitchFamily="2" charset="-122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1. </a:t>
            </a:r>
            <a:r>
              <a:rPr lang="zh-CN" sz="2400" b="0">
                <a:ea typeface="宋体" panose="02010600030101010101" pitchFamily="2" charset="-122"/>
              </a:rPr>
              <a:t>称谓</a:t>
            </a:r>
            <a:r>
              <a:rPr lang="en-US" sz="2400" b="0">
                <a:latin typeface="Times New Roman" panose="02020603050405020304" charset="0"/>
              </a:rPr>
              <a:t>: </a:t>
            </a:r>
            <a:r>
              <a:rPr lang="en-US" sz="2400" b="0" u="sng">
                <a:latin typeface="Times New Roman" panose="02020603050405020304" charset="0"/>
              </a:rPr>
              <a:t>                   </a:t>
            </a:r>
            <a:r>
              <a:rPr lang="zh-CN" sz="2400" b="0">
                <a:ea typeface="宋体" panose="02010600030101010101" pitchFamily="2" charset="-122"/>
              </a:rPr>
              <a:t>，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>
                <a:ea typeface="宋体" panose="02010600030101010101" pitchFamily="2" charset="-122"/>
                <a:sym typeface="+mn-ea"/>
              </a:rPr>
              <a:t>黄土风情：</a:t>
            </a:r>
            <a:r>
              <a:rPr lang="en-US" altLang="zh-CN" sz="2400" u="sng">
                <a:ea typeface="宋体" panose="02010600030101010101" pitchFamily="2" charset="-122"/>
                <a:sym typeface="+mn-ea"/>
              </a:rPr>
              <a:t>         </a:t>
            </a:r>
            <a:r>
              <a:rPr lang="zh-CN" sz="2400" b="0">
                <a:latin typeface="楷体" panose="02010609060101010101" pitchFamily="1" charset="-122"/>
                <a:ea typeface="楷体" panose="02010609060101010101" pitchFamily="1" charset="-122"/>
              </a:rPr>
              <a:t>，</a:t>
            </a:r>
            <a:r>
              <a:rPr lang="en-US" altLang="zh-CN" sz="2400" b="0" u="sng">
                <a:latin typeface="楷体" panose="02010609060101010101" pitchFamily="1" charset="-122"/>
                <a:ea typeface="楷体" panose="02010609060101010101" pitchFamily="1" charset="-122"/>
              </a:rPr>
              <a:t>         </a:t>
            </a:r>
            <a:r>
              <a:rPr lang="zh-CN" sz="2400" b="0">
                <a:latin typeface="楷体" panose="02010609060101010101" pitchFamily="1" charset="-122"/>
                <a:ea typeface="楷体" panose="02010609060101010101" pitchFamily="1" charset="-122"/>
              </a:rPr>
              <a:t>，</a:t>
            </a:r>
            <a:r>
              <a:rPr lang="en-US" altLang="zh-CN" sz="2400" b="0" u="sng">
                <a:latin typeface="楷体" panose="02010609060101010101" pitchFamily="1" charset="-122"/>
                <a:ea typeface="楷体" panose="02010609060101010101" pitchFamily="1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2. </a:t>
            </a:r>
            <a:r>
              <a:rPr lang="en-US" sz="2400" b="0" u="sng">
                <a:latin typeface="Times New Roman" panose="02020603050405020304" charset="0"/>
              </a:rPr>
              <a:t>                 </a:t>
            </a:r>
            <a:r>
              <a:rPr lang="zh-CN" sz="2400" b="0">
                <a:ea typeface="宋体" panose="02010600030101010101" pitchFamily="2" charset="-122"/>
              </a:rPr>
              <a:t>是世界最大的黄土堆积区，关于黄土高原的形成，科学家曾经提出过许多假说，其中</a:t>
            </a:r>
            <a:r>
              <a:rPr lang="en-US" sz="2400" b="0">
                <a:latin typeface="宋体" panose="02010600030101010101" pitchFamily="2" charset="-122"/>
              </a:rPr>
              <a:t>“</a:t>
            </a:r>
            <a:r>
              <a:rPr lang="en-US" sz="2400" b="0" u="sng">
                <a:latin typeface="宋体" panose="02010600030101010101" pitchFamily="2" charset="-122"/>
              </a:rPr>
              <a:t>      </a:t>
            </a:r>
            <a:r>
              <a:rPr lang="en-US" sz="2400" b="0" u="sng">
                <a:solidFill>
                  <a:srgbClr val="FF0000"/>
                </a:solidFill>
                <a:latin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”得到了广泛的支持，即认为黄土物质是从中亚和蒙古高原等地的荒漠、戈壁吹过来的。</a:t>
            </a:r>
            <a:endParaRPr lang="en-US" sz="2400" b="0">
              <a:latin typeface="Times New Roman" panose="02020603050405020304" charset="0"/>
            </a:endParaRPr>
          </a:p>
          <a:p>
            <a:pPr indent="0"/>
            <a:r>
              <a:rPr lang="en-US" sz="2400" b="0">
                <a:latin typeface="Times New Roman" panose="02020603050405020304" charset="0"/>
              </a:rPr>
              <a:t>3.</a:t>
            </a:r>
            <a:r>
              <a:rPr lang="zh-CN" sz="2400" b="0">
                <a:ea typeface="宋体" panose="02010600030101010101" pitchFamily="2" charset="-122"/>
              </a:rPr>
              <a:t>范围：黄土高原东起</a:t>
            </a:r>
            <a:r>
              <a:rPr lang="en-US" sz="2400" b="0">
                <a:latin typeface="Times New Roman" panose="02020603050405020304" charset="0"/>
              </a:rPr>
              <a:t>A. </a:t>
            </a:r>
            <a:r>
              <a:rPr lang="en-US" sz="2400" b="0" u="sng">
                <a:latin typeface="Times New Roman" panose="02020603050405020304" charset="0"/>
              </a:rPr>
              <a:t>          </a:t>
            </a:r>
            <a:r>
              <a:rPr lang="zh-CN" sz="2400" b="0">
                <a:ea typeface="宋体" panose="02010600030101010101" pitchFamily="2" charset="-122"/>
              </a:rPr>
              <a:t>、西至</a:t>
            </a:r>
            <a:r>
              <a:rPr lang="en-US" sz="2400" b="0">
                <a:latin typeface="Times New Roman" panose="02020603050405020304" charset="0"/>
              </a:rPr>
              <a:t>B. </a:t>
            </a:r>
            <a:r>
              <a:rPr lang="en-US" sz="2400" b="0" u="sng">
                <a:latin typeface="Times New Roman" panose="02020603050405020304" charset="0"/>
              </a:rPr>
              <a:t>         </a:t>
            </a:r>
            <a:r>
              <a:rPr lang="zh-CN" sz="2400" b="0">
                <a:ea typeface="宋体" panose="02010600030101010101" pitchFamily="2" charset="-122"/>
              </a:rPr>
              <a:t>、北连</a:t>
            </a:r>
            <a:r>
              <a:rPr lang="en-US" sz="2400" b="0">
                <a:latin typeface="Times New Roman" panose="02020603050405020304" charset="0"/>
              </a:rPr>
              <a:t>C. </a:t>
            </a:r>
            <a:r>
              <a:rPr lang="en-US" sz="2400" b="0" u="sng">
                <a:latin typeface="Times New Roman" panose="02020603050405020304" charset="0"/>
              </a:rPr>
              <a:t>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南抵</a:t>
            </a:r>
            <a:r>
              <a:rPr lang="en-US" sz="2400" b="0">
                <a:latin typeface="Times New Roman" panose="02020603050405020304" charset="0"/>
              </a:rPr>
              <a:t>D. </a:t>
            </a:r>
            <a:r>
              <a:rPr lang="en-US" sz="2400" b="0" u="sng">
                <a:latin typeface="Times New Roman" panose="02020603050405020304" charset="0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。跨越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等省区。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en-US" altLang="zh-CN" sz="2400" b="0">
                <a:ea typeface="宋体" panose="02010600030101010101" pitchFamily="2" charset="-122"/>
              </a:rPr>
              <a:t>4.</a:t>
            </a:r>
            <a:r>
              <a:rPr lang="zh-CN" sz="2400" b="0">
                <a:ea typeface="宋体" panose="02010600030101010101" pitchFamily="2" charset="-122"/>
              </a:rPr>
              <a:t>黄土高原的地表特征：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5</a:t>
            </a:r>
            <a:r>
              <a:rPr lang="en-US" altLang="zh-CN" sz="2400" b="0">
                <a:ea typeface="宋体" panose="02010600030101010101" pitchFamily="2" charset="-122"/>
              </a:rPr>
              <a:t>.</a:t>
            </a:r>
            <a:r>
              <a:rPr lang="zh-CN" sz="2400" b="0">
                <a:ea typeface="宋体" panose="02010600030101010101" pitchFamily="2" charset="-122"/>
              </a:rPr>
              <a:t>黄土地貌景观：</a:t>
            </a:r>
            <a:r>
              <a:rPr lang="en-US" altLang="zh-CN" sz="2400" b="0" u="sng">
                <a:ea typeface="宋体" panose="02010600030101010101" pitchFamily="2" charset="-122"/>
              </a:rPr>
              <a:t>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 </a:t>
            </a:r>
            <a:r>
              <a:rPr lang="zh-CN" sz="2400" b="0">
                <a:ea typeface="宋体" panose="02010600030101010101" pitchFamily="2" charset="-122"/>
              </a:rPr>
              <a:t>（黄土高原农业较发达、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人口集中地地区）。</a:t>
            </a:r>
            <a:endParaRPr lang="zh-CN" altLang="en-US" sz="2400" b="0">
              <a:ea typeface="宋体" panose="02010600030101010101" pitchFamily="2" charset="-122"/>
            </a:endParaRPr>
          </a:p>
        </p:txBody>
      </p:sp>
      <p:pic>
        <p:nvPicPr>
          <p:cNvPr id="4" name="图片 3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804910" y="3879850"/>
            <a:ext cx="3165475" cy="23025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1697355" y="2096770"/>
            <a:ext cx="17957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文明的摇篮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3493135" y="2096770"/>
            <a:ext cx="20154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革命圣地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2195195" y="2393950"/>
            <a:ext cx="11728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窑洞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3124835" y="2393950"/>
            <a:ext cx="21018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白羊肚头巾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4991735" y="2393950"/>
            <a:ext cx="1642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信天游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1045845" y="2777490"/>
            <a:ext cx="17957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黄土高原</a:t>
            </a:r>
            <a:endParaRPr lang="zh-CN" altLang="en-US" sz="2400" b="1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3048000" y="3112770"/>
            <a:ext cx="16135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风成说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3843020" y="3879850"/>
            <a:ext cx="14605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太行山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5873750" y="3879850"/>
            <a:ext cx="15373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乌鞘岭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7924165" y="3879850"/>
            <a:ext cx="15468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长城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6"/>
            </p:custDataLst>
          </p:nvPr>
        </p:nvSpPr>
        <p:spPr>
          <a:xfrm>
            <a:off x="1591945" y="4232910"/>
            <a:ext cx="13360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秦岭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7"/>
            </p:custDataLst>
          </p:nvPr>
        </p:nvSpPr>
        <p:spPr>
          <a:xfrm>
            <a:off x="3162300" y="4232910"/>
            <a:ext cx="10775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山西</a:t>
            </a:r>
            <a:r>
              <a:rPr lang="en-US" alt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 </a:t>
            </a:r>
            <a:endParaRPr lang="en-US" altLang="zh-CN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8"/>
            </p:custDataLst>
          </p:nvPr>
        </p:nvSpPr>
        <p:spPr>
          <a:xfrm>
            <a:off x="4159250" y="4232910"/>
            <a:ext cx="15468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陕西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9"/>
            </p:custDataLst>
          </p:nvPr>
        </p:nvSpPr>
        <p:spPr>
          <a:xfrm>
            <a:off x="4991735" y="4232910"/>
            <a:ext cx="13741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宁夏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0"/>
            </p:custDataLst>
          </p:nvPr>
        </p:nvSpPr>
        <p:spPr>
          <a:xfrm>
            <a:off x="6026785" y="4232910"/>
            <a:ext cx="148971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甘肃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1"/>
            </p:custDataLst>
          </p:nvPr>
        </p:nvSpPr>
        <p:spPr>
          <a:xfrm>
            <a:off x="3780790" y="4646930"/>
            <a:ext cx="3547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千沟万壑、支离破碎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2"/>
            </p:custDataLst>
          </p:nvPr>
        </p:nvSpPr>
        <p:spPr>
          <a:xfrm>
            <a:off x="3048000" y="4998720"/>
            <a:ext cx="7327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塬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3"/>
            </p:custDataLst>
          </p:nvPr>
        </p:nvSpPr>
        <p:spPr>
          <a:xfrm>
            <a:off x="3780790" y="4998720"/>
            <a:ext cx="79502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梁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4"/>
            </p:custDataLst>
          </p:nvPr>
        </p:nvSpPr>
        <p:spPr>
          <a:xfrm>
            <a:off x="4370070" y="4998720"/>
            <a:ext cx="5594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峁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5"/>
            </p:custDataLst>
          </p:nvPr>
        </p:nvSpPr>
        <p:spPr>
          <a:xfrm>
            <a:off x="5164455" y="4998720"/>
            <a:ext cx="7956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川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3" name="文本框 102" title=""/>
          <p:cNvSpPr txBox="1"/>
          <p:nvPr>
            <p:custDataLst>
              <p:tags r:id="rId3"/>
            </p:custDataLst>
          </p:nvPr>
        </p:nvSpPr>
        <p:spPr>
          <a:xfrm>
            <a:off x="768985" y="967740"/>
            <a:ext cx="1066292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1">
                <a:ea typeface="宋体" panose="02010600030101010101" pitchFamily="2" charset="-122"/>
              </a:rPr>
              <a:t>                                                      </a:t>
            </a:r>
            <a:r>
              <a:rPr lang="zh-CN" sz="2400" b="1">
                <a:ea typeface="宋体" panose="02010600030101010101" pitchFamily="2" charset="-122"/>
              </a:rPr>
              <a:t>严重的水土流水</a:t>
            </a:r>
            <a:endParaRPr lang="zh-CN" sz="2400" b="1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一、水土流失的原因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（1）自然原因：
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（2）人为原因：</a:t>
            </a:r>
            <a:r>
              <a:rPr lang="en-US" altLang="zh-CN" sz="2400" b="0" u="sng">
                <a:ea typeface="宋体" panose="02010600030101010101" pitchFamily="2" charset="-122"/>
              </a:rPr>
              <a:t>     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导致生态环境恶化；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         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等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活动破坏地表</a:t>
            </a:r>
            <a:r>
              <a:rPr lang="zh-CN" sz="2400" b="0">
                <a:ea typeface="宋体" panose="02010600030101010101" pitchFamily="2" charset="-122"/>
              </a:rPr>
              <a:t>等。二、水土流失的危害
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endParaRPr lang="zh-CN" sz="2400" b="0">
              <a:ea typeface="宋体" panose="02010600030101010101" pitchFamily="2" charset="-122"/>
            </a:endParaRPr>
          </a:p>
          <a:p>
            <a:pPr indent="0"/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三、水土保持的措施一方面，
</a:t>
            </a:r>
            <a:endParaRPr lang="zh-CN" sz="2400" b="0">
              <a:ea typeface="宋体" panose="02010600030101010101" pitchFamily="2" charset="-122"/>
            </a:endParaRPr>
          </a:p>
          <a:p>
            <a:pPr indent="0"/>
            <a:endParaRPr lang="zh-CN" sz="2400" b="0"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ea typeface="宋体" panose="02010600030101010101" pitchFamily="2" charset="-122"/>
              </a:rPr>
              <a:t>另一方面，</a:t>
            </a:r>
            <a:endParaRPr lang="zh-CN" altLang="en-US" sz="2400" b="0"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969645" y="1672590"/>
            <a:ext cx="1031875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</a:t>
            </a:r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黄土土质疏松，多空隙，许多物质易溶于水；缺乏植被保护；夏季降水集中，且多暴雨。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3048000" y="2384425"/>
            <a:ext cx="18345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过垦过牧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7023100" y="2384425"/>
            <a:ext cx="28009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修路、采矿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902335" y="3175635"/>
            <a:ext cx="10203815" cy="11557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严重的水土流失，带走了地表肥沃的土壤，破坏了农田和村庄，使得自然灾害加剧，生态环境恶化</a:t>
            </a:r>
            <a:r>
              <a:rPr lang="zh-CN" sz="2400"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。</a:t>
            </a:r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泥沙下泄导致河流含沙量剧增，淤塞下游河床、水库，给防洪及河道整治造成巨大困难。</a:t>
            </a:r>
            <a:endParaRPr lang="zh-CN" altLang="en-US" sz="2400"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1917700" y="4641850"/>
            <a:ext cx="903605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采取植树种草等生物措施与建梯田、修挡土坝等工程措施相结合，治理水土流失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2176145" y="5417185"/>
            <a:ext cx="851916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合理安排生产活动，如陡坡地退耕还林、还草，过度放牧的地方减少放牧的牲畜数量等</a:t>
            </a:r>
            <a:r>
              <a:rPr lang="zh-CN" sz="2400"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。</a:t>
            </a:r>
            <a:endParaRPr lang="zh-CN" altLang="en-US" sz="2400"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3" name="文本框 102" title=""/>
          <p:cNvSpPr txBox="1"/>
          <p:nvPr>
            <p:custDataLst>
              <p:tags r:id="rId3"/>
            </p:custDataLst>
          </p:nvPr>
        </p:nvSpPr>
        <p:spPr>
          <a:xfrm>
            <a:off x="2856865" y="1154430"/>
            <a:ext cx="77901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2400" b="1">
                <a:ea typeface="宋体" panose="02010600030101010101" pitchFamily="2" charset="-122"/>
              </a:rPr>
              <a:t>第四节</a:t>
            </a:r>
            <a:r>
              <a:rPr lang="en-US" sz="2400" b="1">
                <a:latin typeface="宋体" panose="02010600030101010101" pitchFamily="2" charset="-122"/>
              </a:rPr>
              <a:t> </a:t>
            </a:r>
            <a:r>
              <a:rPr lang="zh-CN" sz="2400" b="1">
                <a:ea typeface="宋体" panose="02010600030101010101" pitchFamily="2" charset="-122"/>
              </a:rPr>
              <a:t>祖国的首都——北京</a:t>
            </a:r>
            <a:endParaRPr lang="zh-CN" altLang="en-US" sz="2400" b="1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68325" y="1732280"/>
          <a:ext cx="10998835" cy="4187825"/>
        </p:xfrm>
        <a:graphic>
          <a:graphicData uri="http://schemas.openxmlformats.org/drawingml/2006/table">
            <a:tbl>
              <a:tblPr/>
              <a:tblGrid>
                <a:gridCol w="2247265"/>
                <a:gridCol w="1666240"/>
                <a:gridCol w="7085330"/>
              </a:tblGrid>
              <a:tr h="385445">
                <a:tc rowSpan="5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地理位置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经纬度位置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楷体" panose="02010609060101010101" pitchFamily="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28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海陆位置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63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温度带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81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干湿地区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62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邻省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8610">
                <a:tc row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自然环境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地形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228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气候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62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河流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  <a:p>
                      <a:pPr indent="0">
                        <a:buNone/>
                      </a:pPr>
                      <a:endParaRPr lang="zh-CN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718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主要城市职能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00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08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历史古城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楷体" panose="02010609060101010101" pitchFamily="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0449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名胜古迹</a:t>
                      </a:r>
                      <a:endParaRPr lang="en-US" altLang="en-US" sz="2400" b="0">
                        <a:solidFill>
                          <a:srgbClr val="000000"/>
                        </a:solidFill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en-US" altLang="en-US" sz="2400" b="0">
                        <a:solidFill>
                          <a:srgbClr val="FF0000"/>
                        </a:solidFill>
                        <a:latin typeface="楷体" panose="02010609060101010101" pitchFamily="1" charset="-122"/>
                        <a:ea typeface="楷体" panose="02010609060101010101" pitchFamily="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4551045" y="173228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40°N，116°E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551045" y="2074545"/>
            <a:ext cx="69100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位于华北平原的西北角，西面和北面背靠群山。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4455795" y="246570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暖温带。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4455795" y="283400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半湿润地区。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4455795" y="319913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buNone/>
            </a:pPr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东南与天津相邻，三面被河北省包围。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4551045" y="354330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平原为主。地势由西北向东南倾斜。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4455795" y="3932555"/>
            <a:ext cx="87483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温带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季风</a:t>
            </a:r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气候，夏季高温多雨，冬季寒冷干燥。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4551045" y="4352290"/>
            <a:ext cx="710057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潮白河、温榆河、永定河，自西北向东南流。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注入渤海。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2856865" y="5104130"/>
            <a:ext cx="89604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政治中心、文化中心、国际交往中心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、科技创新中心</a:t>
            </a:r>
            <a:r>
              <a:rPr lang="en-US" sz="2400">
                <a:solidFill>
                  <a:srgbClr val="00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。</a:t>
            </a:r>
            <a:endParaRPr lang="en-US" altLang="en-US" sz="2400">
              <a:solidFill>
                <a:srgbClr val="00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2856865" y="5530850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楷体" panose="02010609060101010101" pitchFamily="1" charset="-122"/>
                <a:sym typeface="+mn-ea"/>
              </a:rPr>
              <a:t>“五朝帝都”，我国六大古都之一。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楷体" panose="02010609060101010101" pitchFamily="1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2856865" y="5857240"/>
            <a:ext cx="87953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cs typeface="宋体" panose="02010600030101010101" pitchFamily="2" charset="-122"/>
                <a:sym typeface="+mn-ea"/>
              </a:rPr>
              <a:t>故宫、长城、颐和园、周口店、天坛、十三陵（世界文化遗产）</a:t>
            </a:r>
            <a:endParaRPr lang="en-US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3" name="文本框 102" title=""/>
          <p:cNvSpPr txBox="1"/>
          <p:nvPr>
            <p:custDataLst>
              <p:tags r:id="rId3"/>
            </p:custDataLst>
          </p:nvPr>
        </p:nvSpPr>
        <p:spPr>
          <a:xfrm>
            <a:off x="673735" y="1167765"/>
            <a:ext cx="10806430" cy="41541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                                                      </a:t>
            </a:r>
            <a:r>
              <a:rPr lang="zh-CN" sz="24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现代化的大都市</a:t>
            </a:r>
            <a:endParaRPr lang="zh-CN" sz="2400" b="1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1、北京的重要功能区：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主要包括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               </a:t>
            </a:r>
            <a:r>
              <a:rPr lang="en-US" altLang="zh-CN" sz="2400" b="0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等。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2、北京的交通网络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（1）北京已经形成了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solidFill>
                  <a:srgbClr val="FF0000"/>
                </a:solidFill>
                <a:ea typeface="宋体" panose="02010600030101010101" pitchFamily="2" charset="-122"/>
              </a:rPr>
              <a:t>       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solidFill>
                  <a:srgbClr val="FF0000"/>
                </a:solidFill>
                <a:ea typeface="宋体" panose="02010600030101010101" pitchFamily="2" charset="-122"/>
              </a:rPr>
              <a:t>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四通八达的现代化立体交通网络。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（2）北京市区形成了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加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的快速道路网。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（3）城市轨道交通也很发达，并且已初步建设成网。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（4）北京是全国最大的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 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和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3、北京在城市建设中，十分重视历史文化建筑的保护和环境质量的改善，目前，正朝着“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                                                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”的目标迈进。
</a:t>
            </a:r>
            <a:endParaRPr lang="zh-CN" altLang="en-US" sz="24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014220" y="442531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国家首都、世界城市、文化名城、宜居城市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4053840" y="3696970"/>
            <a:ext cx="2667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铁路交通枢纽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6400165" y="3696970"/>
            <a:ext cx="23520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国际航空港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3613150" y="2968625"/>
            <a:ext cx="12204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环形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4657090" y="2968625"/>
            <a:ext cx="20643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放射状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3556000" y="2633345"/>
            <a:ext cx="12769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航空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0"/>
            </p:custDataLst>
          </p:nvPr>
        </p:nvSpPr>
        <p:spPr>
          <a:xfrm>
            <a:off x="4559300" y="2633345"/>
            <a:ext cx="10064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公路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1"/>
            </p:custDataLst>
          </p:nvPr>
        </p:nvSpPr>
        <p:spPr>
          <a:xfrm>
            <a:off x="5501005" y="2633345"/>
            <a:ext cx="122047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铁路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2"/>
            </p:custDataLst>
          </p:nvPr>
        </p:nvSpPr>
        <p:spPr>
          <a:xfrm>
            <a:off x="1875155" y="1896110"/>
            <a:ext cx="21786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中央商务区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3766185" y="1896110"/>
            <a:ext cx="263398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中关村科技园区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4"/>
            </p:custDataLst>
          </p:nvPr>
        </p:nvSpPr>
        <p:spPr>
          <a:xfrm>
            <a:off x="6227445" y="1838960"/>
            <a:ext cx="15113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金融街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5"/>
            </p:custDataLst>
          </p:nvPr>
        </p:nvSpPr>
        <p:spPr>
          <a:xfrm>
            <a:off x="7385685" y="1838960"/>
            <a:ext cx="25171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王府井商业街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7" grpId="0"/>
      <p:bldP spid="8" grpId="0"/>
      <p:bldP spid="9" grpId="0"/>
      <p:bldP spid="5" grpId="0"/>
      <p:bldP spid="6" grpId="0"/>
      <p:bldP spid="3" grpId="0"/>
      <p:bldP spid="4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48859" name="椭圆 99" title=""/>
          <p:cNvSpPr/>
          <p:nvPr>
            <p:custDataLst>
              <p:tags r:id="rId3"/>
            </p:custDataLst>
          </p:nvPr>
        </p:nvSpPr>
        <p:spPr>
          <a:xfrm>
            <a:off x="1221740" y="1777365"/>
            <a:ext cx="1510030" cy="1502410"/>
          </a:xfrm>
          <a:prstGeom prst="ellipse">
            <a:avLst/>
          </a:prstGeom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5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华文隶书" panose="02010800040101010101" charset="-122"/>
                <a:ea typeface="华文隶书" panose="02010800040101010101" charset="-122"/>
                <a:cs typeface="Gotham Pro Medium" panose="02000603030000020004" pitchFamily="2" charset="0"/>
              </a:rPr>
              <a:t>叁</a:t>
            </a: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华文隶书" panose="02010800040101010101" charset="-122"/>
              <a:ea typeface="华文隶书" panose="02010800040101010101" charset="-122"/>
              <a:cs typeface="Gotham Pro Medium" panose="02000603030000020004" pitchFamily="2" charset="0"/>
            </a:endParaRPr>
          </a:p>
        </p:txBody>
      </p:sp>
      <p:sp>
        <p:nvSpPr>
          <p:cNvPr id="1048860" name="矩形: 圆角 103" title=""/>
          <p:cNvSpPr/>
          <p:nvPr>
            <p:custDataLst>
              <p:tags r:id="rId4"/>
            </p:custDataLst>
          </p:nvPr>
        </p:nvSpPr>
        <p:spPr>
          <a:xfrm>
            <a:off x="3090538" y="1343532"/>
            <a:ext cx="6406436" cy="1221749"/>
          </a:xfrm>
          <a:prstGeom prst="roundRect">
            <a:avLst>
              <a:gd name="adj" fmla="val 32712"/>
            </a:avLst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  <a:ln w="28575">
            <a:solidFill>
              <a:schemeClr val="bg1"/>
            </a:solidFill>
          </a:ln>
          <a:effectLst>
            <a:outerShdw blurRad="190500" dist="38100" dir="2700000" algn="tl" rotWithShape="0">
              <a:prstClr val="black">
                <a:alpha val="2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4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第七章  南方地区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1" name="椭圆 100" title=""/>
          <p:cNvSpPr/>
          <p:nvPr>
            <p:custDataLst>
              <p:tags r:id="rId5"/>
            </p:custDataLst>
          </p:nvPr>
        </p:nvSpPr>
        <p:spPr>
          <a:xfrm>
            <a:off x="4064732" y="2792460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2" name="文本框 101" title=""/>
          <p:cNvSpPr txBox="1"/>
          <p:nvPr>
            <p:custDataLst>
              <p:tags r:id="rId6"/>
            </p:custDataLst>
          </p:nvPr>
        </p:nvSpPr>
        <p:spPr>
          <a:xfrm>
            <a:off x="4783206" y="2810875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自然特征与农业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3" name="椭圆 102" title=""/>
          <p:cNvSpPr/>
          <p:nvPr>
            <p:custDataLst>
              <p:tags r:id="rId7"/>
            </p:custDataLst>
          </p:nvPr>
        </p:nvSpPr>
        <p:spPr>
          <a:xfrm>
            <a:off x="4064732" y="3479428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4" name="文本框 104" title=""/>
          <p:cNvSpPr txBox="1"/>
          <p:nvPr>
            <p:custDataLst>
              <p:tags r:id="rId8"/>
            </p:custDataLst>
          </p:nvPr>
        </p:nvSpPr>
        <p:spPr>
          <a:xfrm>
            <a:off x="4782571" y="3472478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长江三角洲地区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1048865" name="椭圆 105" title=""/>
          <p:cNvSpPr/>
          <p:nvPr>
            <p:custDataLst>
              <p:tags r:id="rId9"/>
            </p:custDataLst>
          </p:nvPr>
        </p:nvSpPr>
        <p:spPr>
          <a:xfrm>
            <a:off x="4064732" y="4166431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1048866" name="文本框 106" title=""/>
          <p:cNvSpPr txBox="1"/>
          <p:nvPr>
            <p:custDataLst>
              <p:tags r:id="rId10"/>
            </p:custDataLst>
          </p:nvPr>
        </p:nvSpPr>
        <p:spPr>
          <a:xfrm>
            <a:off x="4781936" y="4215361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香港和澳门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  <p:sp>
        <p:nvSpPr>
          <p:cNvPr id="3" name="椭圆 105" title=""/>
          <p:cNvSpPr/>
          <p:nvPr>
            <p:custDataLst>
              <p:tags r:id="rId11"/>
            </p:custDataLst>
          </p:nvPr>
        </p:nvSpPr>
        <p:spPr>
          <a:xfrm>
            <a:off x="4064732" y="4897316"/>
            <a:ext cx="504004" cy="504004"/>
          </a:xfrm>
          <a:prstGeom prst="hexagon">
            <a:avLst/>
          </a:prstGeom>
          <a:solidFill>
            <a:schemeClr val="accent4"/>
          </a:solidFill>
          <a:ln w="28575">
            <a:solidFill>
              <a:schemeClr val="bg1"/>
            </a:solidFill>
          </a:ln>
          <a:effectLst>
            <a:outerShdw blurRad="152400" dist="38100" dir="2700000" sx="97000" sy="97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tham Pro Medium" panose="02000603030000020004" pitchFamily="2" charset="0"/>
              <a:ea typeface="微软雅黑"/>
              <a:cs typeface="Gotham Pro Medium" panose="02000603030000020004" pitchFamily="2" charset="0"/>
            </a:endParaRPr>
          </a:p>
        </p:txBody>
      </p:sp>
      <p:sp>
        <p:nvSpPr>
          <p:cNvPr id="2" name="文本框 106" title=""/>
          <p:cNvSpPr txBox="1"/>
          <p:nvPr>
            <p:custDataLst>
              <p:tags r:id="rId12"/>
            </p:custDataLst>
          </p:nvPr>
        </p:nvSpPr>
        <p:spPr>
          <a:xfrm>
            <a:off x="4783206" y="4901161"/>
            <a:ext cx="2770909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微软雅黑"/>
                <a:cs typeface="+mn-cs"/>
              </a:rPr>
              <a:t>台湾省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微软雅黑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3" name="文本框 102" title=""/>
          <p:cNvSpPr txBox="1"/>
          <p:nvPr>
            <p:custDataLst>
              <p:tags r:id="rId4"/>
            </p:custDataLst>
          </p:nvPr>
        </p:nvSpPr>
        <p:spPr>
          <a:xfrm>
            <a:off x="261620" y="1073150"/>
            <a:ext cx="11754485" cy="60007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/>
            <a:r>
              <a:rPr lang="en-US" altLang="zh-CN" sz="2000" b="1">
                <a:solidFill>
                  <a:srgbClr val="000000"/>
                </a:solidFill>
                <a:ea typeface="宋体" panose="02010600030101010101" pitchFamily="2" charset="-122"/>
              </a:rPr>
              <a:t>                                              </a:t>
            </a:r>
            <a:r>
              <a:rPr 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第七章南方地区</a:t>
            </a:r>
            <a:r>
              <a:rPr lang="en-US" alt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           </a:t>
            </a:r>
            <a:r>
              <a:rPr 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第一节</a:t>
            </a:r>
            <a:r>
              <a:rPr lang="en-US" sz="2400" b="1">
                <a:solidFill>
                  <a:srgbClr val="000000"/>
                </a:solidFill>
                <a:latin typeface="宋体" panose="02010600030101010101" pitchFamily="2" charset="-122"/>
              </a:rPr>
              <a:t> </a:t>
            </a:r>
            <a:r>
              <a:rPr 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自然特征与农业</a:t>
            </a:r>
            <a:endParaRPr lang="zh-CN" sz="2400" b="1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zh-CN" sz="2400" b="0">
                <a:ea typeface="宋体" panose="02010600030101010101" pitchFamily="2" charset="-122"/>
              </a:rPr>
              <a:t>一、</a:t>
            </a:r>
            <a:r>
              <a:rPr lang="en-US" sz="2400" b="0">
                <a:latin typeface="宋体" panose="02010600030101010101" pitchFamily="2" charset="-122"/>
              </a:rPr>
              <a:t> </a:t>
            </a:r>
            <a:r>
              <a:rPr lang="zh-CN" sz="2400" b="1">
                <a:ea typeface="宋体" panose="02010600030101010101" pitchFamily="2" charset="-122"/>
              </a:rPr>
              <a:t>气候湿热的红土地</a:t>
            </a:r>
            <a:endParaRPr lang="zh-CN" sz="2400" b="1">
              <a:ea typeface="宋体" panose="02010600030101010101" pitchFamily="2" charset="-122"/>
            </a:endParaRPr>
          </a:p>
          <a:p>
            <a:pPr indent="0" algn="l"/>
            <a:r>
              <a:rPr lang="zh-CN" sz="2400" b="0">
                <a:ea typeface="宋体" panose="02010600030101010101" pitchFamily="2" charset="-122"/>
              </a:rPr>
              <a:t>1、位置与范围：位于</a:t>
            </a:r>
            <a:r>
              <a:rPr lang="en-US" altLang="zh-CN" sz="2400" b="0" u="sng">
                <a:ea typeface="宋体" panose="02010600030101010101" pitchFamily="2" charset="-122"/>
              </a:rPr>
              <a:t>      </a:t>
            </a:r>
            <a:r>
              <a:rPr lang="zh-CN" sz="2400" b="0">
                <a:ea typeface="宋体" panose="02010600030101010101" pitchFamily="2" charset="-122"/>
              </a:rPr>
              <a:t>地区，</a:t>
            </a:r>
            <a:r>
              <a:rPr lang="en-US" altLang="zh-CN" sz="2400" b="0" u="sng">
                <a:ea typeface="宋体" panose="02010600030101010101" pitchFamily="2" charset="-122"/>
              </a:rPr>
              <a:t>      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以南，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以东，临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和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 algn="l"/>
            <a:r>
              <a:rPr lang="zh-CN" sz="2400" b="0">
                <a:ea typeface="宋体" panose="02010600030101010101" pitchFamily="2" charset="-122"/>
              </a:rPr>
              <a:t>2、地形：南方地区地形复杂多样，西部以</a:t>
            </a:r>
            <a:r>
              <a:rPr lang="en-US" altLang="zh-CN" sz="2400" b="0" u="sng">
                <a:ea typeface="宋体" panose="02010600030101010101" pitchFamily="2" charset="-122"/>
              </a:rPr>
              <a:t>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和</a:t>
            </a:r>
            <a:r>
              <a:rPr lang="en-US" altLang="zh-CN" sz="2400" b="0" u="sng">
                <a:ea typeface="宋体" panose="02010600030101010101" pitchFamily="2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为主，东部有交错分布的</a:t>
            </a:r>
            <a:r>
              <a:rPr lang="en-US" altLang="zh-CN" sz="2400" b="0" u="sng">
                <a:ea typeface="宋体" panose="02010600030101010101" pitchFamily="2" charset="-122"/>
              </a:rPr>
              <a:t>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、</a:t>
            </a:r>
            <a:r>
              <a:rPr lang="en-US" altLang="zh-CN" sz="2400" b="0" u="sng">
                <a:ea typeface="宋体" panose="02010600030101010101" pitchFamily="2" charset="-122"/>
              </a:rPr>
              <a:t>         </a:t>
            </a:r>
            <a:r>
              <a:rPr lang="zh-CN" altLang="en-US" sz="2400" b="0" u="sng">
                <a:ea typeface="宋体" panose="02010600030101010101" pitchFamily="2" charset="-122"/>
              </a:rPr>
              <a:t>。</a:t>
            </a:r>
            <a:r>
              <a:rPr lang="zh-CN" sz="2400" b="0">
                <a:ea typeface="宋体" panose="02010600030101010101" pitchFamily="2" charset="-122"/>
              </a:rPr>
              <a:t>和</a:t>
            </a:r>
            <a:r>
              <a:rPr lang="en-US" altLang="zh-CN" sz="2400" b="0" u="sng">
                <a:ea typeface="宋体" panose="02010600030101010101" pitchFamily="2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。沿江有面积较大的</a:t>
            </a:r>
            <a:r>
              <a:rPr lang="en-US" altLang="zh-CN" sz="2400" b="0" u="sng">
                <a:ea typeface="宋体" panose="02010600030101010101" pitchFamily="2" charset="-122"/>
              </a:rPr>
              <a:t>        </a:t>
            </a:r>
            <a:r>
              <a:rPr lang="zh-CN" sz="2400" b="0">
                <a:ea typeface="宋体" panose="02010600030101010101" pitchFamily="2" charset="-122"/>
              </a:rPr>
              <a:t>和</a:t>
            </a:r>
            <a:r>
              <a:rPr lang="en-US" altLang="zh-CN" sz="2400" b="0" u="sng">
                <a:ea typeface="宋体" panose="02010600030101010101" pitchFamily="2" charset="-122"/>
              </a:rPr>
              <a:t>              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 algn="l"/>
            <a:r>
              <a:rPr 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sz="2400" b="0">
                <a:ea typeface="宋体" panose="02010600030101010101" pitchFamily="2" charset="-122"/>
              </a:rPr>
              <a:t>气候：属于湿润的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    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气候</a:t>
            </a:r>
            <a:r>
              <a:rPr lang="zh-CN" sz="2400" b="0">
                <a:ea typeface="宋体" panose="02010600030101010101" pitchFamily="2" charset="-122"/>
              </a:rPr>
              <a:t>，夏季</a:t>
            </a:r>
            <a:r>
              <a:rPr lang="en-US" altLang="zh-CN" sz="2400" b="0" u="sng">
                <a:ea typeface="宋体" panose="02010600030101010101" pitchFamily="2" charset="-122"/>
              </a:rPr>
              <a:t>               </a:t>
            </a:r>
            <a:r>
              <a:rPr lang="zh-CN" sz="2400" b="0">
                <a:ea typeface="宋体" panose="02010600030101010101" pitchFamily="2" charset="-122"/>
              </a:rPr>
              <a:t>，冬季</a:t>
            </a:r>
            <a:r>
              <a:rPr lang="en-US" altLang="zh-CN" sz="2400" b="0" u="sng">
                <a:ea typeface="宋体" panose="02010600030101010101" pitchFamily="2" charset="-122"/>
              </a:rPr>
              <a:t>                </a:t>
            </a:r>
            <a:r>
              <a:rPr lang="en-US" altLang="zh-CN" sz="2400" b="0">
                <a:ea typeface="宋体" panose="02010600030101010101" pitchFamily="2" charset="-122"/>
              </a:rPr>
              <a:t> </a:t>
            </a:r>
            <a:r>
              <a:rPr lang="zh-CN" sz="2400" b="0">
                <a:ea typeface="宋体" panose="02010600030101010101" pitchFamily="2" charset="-122"/>
              </a:rPr>
              <a:t>。</a:t>
            </a:r>
            <a:endParaRPr lang="zh-CN" sz="2400" b="0">
              <a:ea typeface="宋体" panose="02010600030101010101" pitchFamily="2" charset="-122"/>
            </a:endParaRPr>
          </a:p>
          <a:p>
            <a:pPr indent="0" algn="l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4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、土壤：由于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充足，这里植被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。在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湿热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的环境中发育了红色的土壤，因此南方地区被称为“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”。四川盆地有</a:t>
            </a:r>
            <a:r>
              <a:rPr lang="en-US" altLang="zh-CN" sz="2400" b="0" u="sng">
                <a:solidFill>
                  <a:schemeClr val="tx1"/>
                </a:solidFill>
                <a:ea typeface="宋体" panose="02010600030101010101" pitchFamily="2" charset="-122"/>
              </a:rPr>
              <a:t>         </a:t>
            </a:r>
            <a:r>
              <a:rPr lang="zh-CN" sz="2400" b="0">
                <a:solidFill>
                  <a:schemeClr val="tx1"/>
                </a:solidFill>
                <a:ea typeface="宋体" panose="02010600030101010101" pitchFamily="2" charset="-122"/>
              </a:rPr>
              <a:t>土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。云贵高原被称为“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高原</a:t>
            </a:r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”</a:t>
            </a:r>
            <a:r>
              <a:rPr lang="zh-CN" altLang="en-US" sz="2400" b="0">
                <a:solidFill>
                  <a:srgbClr val="000000"/>
                </a:solidFill>
                <a:ea typeface="宋体" panose="02010600030101010101" pitchFamily="2" charset="-122"/>
              </a:rPr>
              <a:t>。</a:t>
            </a:r>
            <a:endParaRPr lang="zh-CN" altLang="en-US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zh-CN" sz="2400" b="1">
                <a:solidFill>
                  <a:srgbClr val="000000"/>
                </a:solidFill>
                <a:ea typeface="宋体" panose="02010600030101010101" pitchFamily="2" charset="-122"/>
              </a:rPr>
              <a:t>二、重要的水田农业区</a:t>
            </a:r>
            <a:endParaRPr lang="zh-CN" sz="2400" b="1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1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、南方地区耕地多为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，是我国重要的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。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2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、发展水田农业的优势：
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en-US" alt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3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主要农作物</a:t>
            </a:r>
            <a:endParaRPr lang="zh-CN" sz="2400" b="0">
              <a:solidFill>
                <a:srgbClr val="000000"/>
              </a:solidFill>
              <a:ea typeface="宋体" panose="02010600030101010101" pitchFamily="2" charset="-122"/>
            </a:endParaRPr>
          </a:p>
          <a:p>
            <a:pPr indent="0" algn="l"/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粮食作物：主要种植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，也种植</a:t>
            </a:r>
            <a:r>
              <a:rPr lang="en-US" altLang="zh-CN" sz="2400" b="0" u="sng">
                <a:solidFill>
                  <a:srgbClr val="000000"/>
                </a:solidFill>
                <a:ea typeface="宋体" panose="02010600030101010101" pitchFamily="2" charset="-122"/>
              </a:rPr>
              <a:t>        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。经济作物：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棉花，油菜，茶，竹，甘蔗，橡胶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，以及</a:t>
            </a:r>
            <a:r>
              <a:rPr lang="zh-CN" sz="2400" b="0">
                <a:solidFill>
                  <a:srgbClr val="FF0000"/>
                </a:solidFill>
                <a:ea typeface="宋体" panose="02010600030101010101" pitchFamily="2" charset="-122"/>
              </a:rPr>
              <a:t>柑橘，香蕉，菠萝</a:t>
            </a:r>
            <a:r>
              <a:rPr lang="zh-CN" sz="2400" b="0">
                <a:solidFill>
                  <a:srgbClr val="000000"/>
                </a:solidFill>
                <a:ea typeface="宋体" panose="02010600030101010101" pitchFamily="2" charset="-122"/>
              </a:rPr>
              <a:t>等热带、亚热带水果。
</a:t>
            </a:r>
            <a:endParaRPr lang="zh-CN" altLang="en-US" sz="2400" b="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3154045" y="1771015"/>
            <a:ext cx="9810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南方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666615" y="1771015"/>
            <a:ext cx="19011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秦岭-淮河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6802120" y="1828800"/>
            <a:ext cx="18345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青藏高原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9340850" y="1828800"/>
            <a:ext cx="9232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东海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9"/>
            </p:custDataLst>
          </p:nvPr>
        </p:nvSpPr>
        <p:spPr>
          <a:xfrm>
            <a:off x="10489565" y="1828800"/>
            <a:ext cx="8858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南海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0"/>
            </p:custDataLst>
          </p:nvPr>
        </p:nvSpPr>
        <p:spPr>
          <a:xfrm>
            <a:off x="5906770" y="2154555"/>
            <a:ext cx="8953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高原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11"/>
            </p:custDataLst>
          </p:nvPr>
        </p:nvSpPr>
        <p:spPr>
          <a:xfrm>
            <a:off x="6955790" y="2154555"/>
            <a:ext cx="90487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盆地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2"/>
            </p:custDataLst>
          </p:nvPr>
        </p:nvSpPr>
        <p:spPr>
          <a:xfrm>
            <a:off x="552450" y="2527300"/>
            <a:ext cx="10877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平原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3"/>
            </p:custDataLst>
          </p:nvPr>
        </p:nvSpPr>
        <p:spPr>
          <a:xfrm>
            <a:off x="1640205" y="2557145"/>
            <a:ext cx="9251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低山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4"/>
            </p:custDataLst>
          </p:nvPr>
        </p:nvSpPr>
        <p:spPr>
          <a:xfrm>
            <a:off x="2961640" y="2484755"/>
            <a:ext cx="11728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丘陵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6330315" y="2527300"/>
            <a:ext cx="10134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平原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6"/>
            </p:custDataLst>
          </p:nvPr>
        </p:nvSpPr>
        <p:spPr>
          <a:xfrm>
            <a:off x="7473315" y="2527300"/>
            <a:ext cx="13843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三角洲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7"/>
            </p:custDataLst>
          </p:nvPr>
        </p:nvSpPr>
        <p:spPr>
          <a:xfrm>
            <a:off x="3124200" y="2887980"/>
            <a:ext cx="34436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亚热带、热带季风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8"/>
            </p:custDataLst>
          </p:nvPr>
        </p:nvSpPr>
        <p:spPr>
          <a:xfrm>
            <a:off x="7051675" y="2945130"/>
            <a:ext cx="16535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高温多雨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9"/>
            </p:custDataLst>
          </p:nvPr>
        </p:nvSpPr>
        <p:spPr>
          <a:xfrm>
            <a:off x="9264015" y="2887980"/>
            <a:ext cx="19297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温暖湿润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20"/>
            </p:custDataLst>
          </p:nvPr>
        </p:nvSpPr>
        <p:spPr>
          <a:xfrm>
            <a:off x="2258060" y="3274695"/>
            <a:ext cx="8959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水热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21"/>
            </p:custDataLst>
          </p:nvPr>
        </p:nvSpPr>
        <p:spPr>
          <a:xfrm>
            <a:off x="5092065" y="3274695"/>
            <a:ext cx="87693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常绿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22"/>
            </p:custDataLst>
          </p:nvPr>
        </p:nvSpPr>
        <p:spPr>
          <a:xfrm>
            <a:off x="2655570" y="3621405"/>
            <a:ext cx="126809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红土地</a:t>
            </a:r>
            <a:endParaRPr lang="zh-CN" altLang="en-US" sz="2400">
              <a:solidFill>
                <a:srgbClr val="FF0000"/>
              </a:solidFill>
              <a:latin typeface="楷体" panose="02010609060101010101" pitchFamily="1" charset="-122"/>
              <a:ea typeface="楷体" panose="02010609060101010101" pitchFamily="1" charset="-122"/>
              <a:sym typeface="+mn-ea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23"/>
            </p:custDataLst>
          </p:nvPr>
        </p:nvSpPr>
        <p:spPr>
          <a:xfrm>
            <a:off x="5657850" y="3621405"/>
            <a:ext cx="8756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紫色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24"/>
            </p:custDataLst>
          </p:nvPr>
        </p:nvSpPr>
        <p:spPr>
          <a:xfrm>
            <a:off x="9465310" y="3621405"/>
            <a:ext cx="13074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喀斯特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25"/>
            </p:custDataLst>
          </p:nvPr>
        </p:nvSpPr>
        <p:spPr>
          <a:xfrm>
            <a:off x="3239770" y="4354830"/>
            <a:ext cx="9620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水田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26"/>
            </p:custDataLst>
          </p:nvPr>
        </p:nvSpPr>
        <p:spPr>
          <a:xfrm>
            <a:off x="6026785" y="4354830"/>
            <a:ext cx="194881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水田农业区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27"/>
            </p:custDataLst>
          </p:nvPr>
        </p:nvSpPr>
        <p:spPr>
          <a:xfrm>
            <a:off x="552450" y="4758055"/>
            <a:ext cx="1108519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                                    </a:t>
            </a:r>
            <a:r>
              <a:rPr lang="zh-CN" sz="2400">
                <a:solidFill>
                  <a:srgbClr val="FF0000"/>
                </a:solidFill>
                <a:latin typeface="楷体" panose="02010609060101010101" pitchFamily="1" charset="-122"/>
                <a:ea typeface="楷体" panose="02010609060101010101" pitchFamily="1" charset="-122"/>
                <a:sym typeface="+mn-ea"/>
              </a:rPr>
              <a:t>平原地区，地势低平，河湖密布，灌溉条件良好，水田集中连片，山区水田零散分布在河谷和缓坡</a:t>
            </a:r>
            <a:r>
              <a:rPr lang="zh-CN" sz="2400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。</a:t>
            </a:r>
            <a:endParaRPr lang="zh-CN" altLang="en-US" sz="2400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28"/>
            </p:custDataLst>
          </p:nvPr>
        </p:nvSpPr>
        <p:spPr>
          <a:xfrm>
            <a:off x="3048000" y="5821680"/>
            <a:ext cx="87566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水稻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  <p:sp>
        <p:nvSpPr>
          <p:cNvPr id="26" name="文本框 25" title=""/>
          <p:cNvSpPr txBox="1"/>
          <p:nvPr>
            <p:custDataLst>
              <p:tags r:id="rId29"/>
            </p:custDataLst>
          </p:nvPr>
        </p:nvSpPr>
        <p:spPr>
          <a:xfrm>
            <a:off x="5006975" y="5821680"/>
            <a:ext cx="9620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FF0000"/>
                </a:solidFill>
                <a:ea typeface="宋体" panose="02010600030101010101" pitchFamily="2" charset="-122"/>
                <a:sym typeface="+mn-ea"/>
              </a:rPr>
              <a:t>小麦</a:t>
            </a:r>
            <a:endParaRPr lang="zh-CN" altLang="en-US" sz="2400">
              <a:solidFill>
                <a:srgbClr val="FF0000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https://d.book118.com/758001054037006025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294"/>
</p:tagLst>
</file>

<file path=ppt/tags/tag2.xml><?xml version="1.0" encoding="utf-8"?>
<p:tagLst xmlns:p="http://schemas.openxmlformats.org/presentationml/2006/main">
  <p:tag name="AS_UNIQUEID" val="2295"/>
</p:tagLst>
</file>

<file path=ppt/tags/tag3.xml><?xml version="1.0" encoding="utf-8"?>
<p:tagLst xmlns:p="http://schemas.openxmlformats.org/presentationml/2006/main">
  <p:tag name="AS_UNIQUEID" val="2296"/>
</p:tagLst>
</file>

<file path=ppt/tags/tag4.xml><?xml version="1.0" encoding="utf-8"?>
<p:tagLst xmlns:p="http://schemas.openxmlformats.org/presentationml/2006/main">
  <p:tag name="AS_UNIQUEID" val="2297"/>
</p:tagLst>
</file>

<file path=ppt/tags/tag5.xml><?xml version="1.0" encoding="utf-8"?>
<p:tagLst xmlns:p="http://schemas.openxmlformats.org/presentationml/2006/main">
  <p:tag name="AS_UNIQUEID" val="2298"/>
</p:tagLst>
</file>

<file path=ppt/tags/tag6.xml><?xml version="1.0" encoding="utf-8"?>
<p:tagLst xmlns:p="http://schemas.openxmlformats.org/presentationml/2006/main">
  <p:tag name="AS_UNIQUEID" val="2299"/>
</p:tagLst>
</file>

<file path=ppt/tags/tag7.xml><?xml version="1.0" encoding="utf-8"?>
<p:tagLst xmlns:p="http://schemas.openxmlformats.org/presentationml/2006/main">
  <p:tag name="AS_UNIQUEID" val="2300"/>
</p:tagLst>
</file>

<file path=ppt/tags/tag8.xml><?xml version="1.0" encoding="utf-8"?>
<p:tagLst xmlns:p="http://schemas.openxmlformats.org/presentationml/2006/main">
  <p:tag name="AS_UNIQUEID" val="2301"/>
</p:tagLst>
</file>

<file path=ppt/tags/tag9.xml><?xml version="1.0" encoding="utf-8"?>
<p:tagLst xmlns:p="http://schemas.openxmlformats.org/presentationml/2006/main">
  <p:tag name="AS_UNIQUEID" val="2302"/>
</p:tagLst>
</file>

<file path=ppt/tags/tag10.xml><?xml version="1.0" encoding="utf-8"?>
<p:tagLst xmlns:p="http://schemas.openxmlformats.org/presentationml/2006/main">
  <p:tag name="AS_UNIQUEID" val="2303"/>
</p:tagLst>
</file>

<file path=ppt/tags/tag11.xml><?xml version="1.0" encoding="utf-8"?>
<p:tagLst xmlns:p="http://schemas.openxmlformats.org/presentationml/2006/main">
  <p:tag name="AS_UNIQUEID" val="2304"/>
</p:tagLst>
</file>

<file path=ppt/tags/tag12.xml><?xml version="1.0" encoding="utf-8"?>
<p:tagLst xmlns:p="http://schemas.openxmlformats.org/presentationml/2006/main">
  <p:tag name="AS_UNIQUEID" val="2305"/>
</p:tagLst>
</file>

<file path=ppt/tags/tag13.xml><?xml version="1.0" encoding="utf-8"?>
<p:tagLst xmlns:p="http://schemas.openxmlformats.org/presentationml/2006/main">
  <p:tag name="AS_UNIQUEID" val="2306"/>
</p:tagLst>
</file>

<file path=ppt/tags/tag14.xml><?xml version="1.0" encoding="utf-8"?>
<p:tagLst xmlns:p="http://schemas.openxmlformats.org/presentationml/2006/main">
  <p:tag name="AS_UNIQUEID" val="2307"/>
</p:tagLst>
</file>

<file path=ppt/tags/tag15.xml><?xml version="1.0" encoding="utf-8"?>
<p:tagLst xmlns:p="http://schemas.openxmlformats.org/presentationml/2006/main">
  <p:tag name="AS_UNIQUEID" val="2308"/>
</p:tagLst>
</file>

<file path=ppt/tags/tag16.xml><?xml version="1.0" encoding="utf-8"?>
<p:tagLst xmlns:p="http://schemas.openxmlformats.org/presentationml/2006/main">
  <p:tag name="AS_UNIQUEID" val="2309"/>
</p:tagLst>
</file>

<file path=ppt/tags/tag17.xml><?xml version="1.0" encoding="utf-8"?>
<p:tagLst xmlns:p="http://schemas.openxmlformats.org/presentationml/2006/main">
  <p:tag name="AS_UNIQUEID" val="2310"/>
</p:tagLst>
</file>

<file path=ppt/tags/tag18.xml><?xml version="1.0" encoding="utf-8"?>
<p:tagLst xmlns:p="http://schemas.openxmlformats.org/presentationml/2006/main">
  <p:tag name="AS_UNIQUEID" val="2311"/>
</p:tagLst>
</file>

<file path=ppt/tags/tag19.xml><?xml version="1.0" encoding="utf-8"?>
<p:tagLst xmlns:p="http://schemas.openxmlformats.org/presentationml/2006/main">
  <p:tag name="AS_UNIQUEID" val="2312"/>
</p:tagLst>
</file>

<file path=ppt/tags/tag20.xml><?xml version="1.0" encoding="utf-8"?>
<p:tagLst xmlns:p="http://schemas.openxmlformats.org/presentationml/2006/main">
  <p:tag name="AS_UNIQUEID" val="2313"/>
</p:tagLst>
</file>

<file path=ppt/tags/tag21.xml><?xml version="1.0" encoding="utf-8"?>
<p:tagLst xmlns:p="http://schemas.openxmlformats.org/presentationml/2006/main">
  <p:tag name="AS_UNIQUEID" val="2314"/>
</p:tagLst>
</file>

<file path=ppt/tags/tag22.xml><?xml version="1.0" encoding="utf-8"?>
<p:tagLst xmlns:p="http://schemas.openxmlformats.org/presentationml/2006/main">
  <p:tag name="AS_UNIQUEID" val="2315"/>
</p:tagLst>
</file>

<file path=ppt/tags/tag23.xml><?xml version="1.0" encoding="utf-8"?>
<p:tagLst xmlns:p="http://schemas.openxmlformats.org/presentationml/2006/main">
  <p:tag name="AS_UNIQUEID" val="2316"/>
</p:tagLst>
</file>

<file path=ppt/tags/tag24.xml><?xml version="1.0" encoding="utf-8"?>
<p:tagLst xmlns:p="http://schemas.openxmlformats.org/presentationml/2006/main">
  <p:tag name="AS_UNIQUEID" val="2317"/>
</p:tagLst>
</file>

<file path=ppt/tags/tag25.xml><?xml version="1.0" encoding="utf-8"?>
<p:tagLst xmlns:p="http://schemas.openxmlformats.org/presentationml/2006/main">
  <p:tag name="AS_UNIQUEID" val="2318"/>
</p:tagLst>
</file>

<file path=ppt/tags/tag26.xml><?xml version="1.0" encoding="utf-8"?>
<p:tagLst xmlns:p="http://schemas.openxmlformats.org/presentationml/2006/main">
  <p:tag name="AS_UNIQUEID" val="2319"/>
</p:tagLst>
</file>

<file path=ppt/tags/tag27.xml><?xml version="1.0" encoding="utf-8"?>
<p:tagLst xmlns:p="http://schemas.openxmlformats.org/presentationml/2006/main">
  <p:tag name="AS_UNIQUEID" val="2320"/>
</p:tagLst>
</file>

<file path=ppt/tags/tag28.xml><?xml version="1.0" encoding="utf-8"?>
<p:tagLst xmlns:p="http://schemas.openxmlformats.org/presentationml/2006/main">
  <p:tag name="AS_UNIQUEID" val="2321"/>
</p:tagLst>
</file>

<file path=ppt/tags/tag29.xml><?xml version="1.0" encoding="utf-8"?>
<p:tagLst xmlns:p="http://schemas.openxmlformats.org/presentationml/2006/main">
  <p:tag name="AS_UNIQUEID" val="2322"/>
</p:tagLst>
</file>

<file path=ppt/tags/tag30.xml><?xml version="1.0" encoding="utf-8"?>
<p:tagLst xmlns:p="http://schemas.openxmlformats.org/presentationml/2006/main">
  <p:tag name="AS_UNIQUEID" val="2323"/>
</p:tagLst>
</file>

<file path=ppt/tags/tag31.xml><?xml version="1.0" encoding="utf-8"?>
<p:tagLst xmlns:p="http://schemas.openxmlformats.org/presentationml/2006/main">
  <p:tag name="AS_UNIQUEID" val="2324"/>
</p:tagLst>
</file>

<file path=ppt/tags/tag32.xml><?xml version="1.0" encoding="utf-8"?>
<p:tagLst xmlns:p="http://schemas.openxmlformats.org/presentationml/2006/main">
  <p:tag name="AS_UNIQUEID" val="2325"/>
</p:tagLst>
</file>

<file path=ppt/tags/tag33.xml><?xml version="1.0" encoding="utf-8"?>
<p:tagLst xmlns:p="http://schemas.openxmlformats.org/presentationml/2006/main">
  <p:tag name="AS_UNIQUEID" val="2326"/>
</p:tagLst>
</file>

<file path=ppt/tags/tag34.xml><?xml version="1.0" encoding="utf-8"?>
<p:tagLst xmlns:p="http://schemas.openxmlformats.org/presentationml/2006/main">
  <p:tag name="AS_UNIQUEID" val="2327"/>
</p:tagLst>
</file>

<file path=ppt/tags/tag35.xml><?xml version="1.0" encoding="utf-8"?>
<p:tagLst xmlns:p="http://schemas.openxmlformats.org/presentationml/2006/main">
  <p:tag name="AS_UNIQUEID" val="2328"/>
</p:tagLst>
</file>

<file path=ppt/tags/tag36.xml><?xml version="1.0" encoding="utf-8"?>
<p:tagLst xmlns:p="http://schemas.openxmlformats.org/presentationml/2006/main">
  <p:tag name="AS_UNIQUEID" val="2329"/>
</p:tagLst>
</file>

<file path=ppt/tags/tag37.xml><?xml version="1.0" encoding="utf-8"?>
<p:tagLst xmlns:p="http://schemas.openxmlformats.org/presentationml/2006/main">
  <p:tag name="AS_UNIQUEID" val="2330"/>
</p:tagLst>
</file>

<file path=ppt/tags/tag38.xml><?xml version="1.0" encoding="utf-8"?>
<p:tagLst xmlns:p="http://schemas.openxmlformats.org/presentationml/2006/main">
  <p:tag name="AS_UNIQUEID" val="2331"/>
</p:tagLst>
</file>

<file path=ppt/tags/tag39.xml><?xml version="1.0" encoding="utf-8"?>
<p:tagLst xmlns:p="http://schemas.openxmlformats.org/presentationml/2006/main">
  <p:tag name="AS_UNIQUEID" val="2332"/>
</p:tagLst>
</file>

<file path=ppt/tags/tag40.xml><?xml version="1.0" encoding="utf-8"?>
<p:tagLst xmlns:p="http://schemas.openxmlformats.org/presentationml/2006/main">
  <p:tag name="AS_UNIQUEID" val="2333"/>
</p:tagLst>
</file>

<file path=ppt/tags/tag41.xml><?xml version="1.0" encoding="utf-8"?>
<p:tagLst xmlns:p="http://schemas.openxmlformats.org/presentationml/2006/main">
  <p:tag name="AS_UNIQUEID" val="2334"/>
</p:tagLst>
</file>

<file path=ppt/tags/tag42.xml><?xml version="1.0" encoding="utf-8"?>
<p:tagLst xmlns:p="http://schemas.openxmlformats.org/presentationml/2006/main">
  <p:tag name="AS_UNIQUEID" val="2335"/>
</p:tagLst>
</file>

<file path=ppt/tags/tag43.xml><?xml version="1.0" encoding="utf-8"?>
<p:tagLst xmlns:p="http://schemas.openxmlformats.org/presentationml/2006/main">
  <p:tag name="AS_UNIQUEID" val="2336"/>
</p:tagLst>
</file>

<file path=ppt/tags/tag44.xml><?xml version="1.0" encoding="utf-8"?>
<p:tagLst xmlns:p="http://schemas.openxmlformats.org/presentationml/2006/main">
  <p:tag name="AS_UNIQUEID" val="2337"/>
</p:tagLst>
</file>

<file path=ppt/tags/tag45.xml><?xml version="1.0" encoding="utf-8"?>
<p:tagLst xmlns:p="http://schemas.openxmlformats.org/presentationml/2006/main">
  <p:tag name="AS_UNIQUEID" val="2338"/>
</p:tagLst>
</file>

<file path=ppt/tags/tag46.xml><?xml version="1.0" encoding="utf-8"?>
<p:tagLst xmlns:p="http://schemas.openxmlformats.org/presentationml/2006/main">
  <p:tag name="AS_UNIQUEID" val="2339"/>
</p:tagLst>
</file>

<file path=ppt/tags/tag47.xml><?xml version="1.0" encoding="utf-8"?>
<p:tagLst xmlns:p="http://schemas.openxmlformats.org/presentationml/2006/main">
  <p:tag name="AS_UNIQUEID" val="2340"/>
</p:tagLst>
</file>

<file path=ppt/tags/tag48.xml><?xml version="1.0" encoding="utf-8"?>
<p:tagLst xmlns:p="http://schemas.openxmlformats.org/presentationml/2006/main">
  <p:tag name="AS_UNIQUEID" val="2341"/>
</p:tagLst>
</file>

<file path=ppt/tags/tag49.xml><?xml version="1.0" encoding="utf-8"?>
<p:tagLst xmlns:p="http://schemas.openxmlformats.org/presentationml/2006/main">
  <p:tag name="AS_UNIQUEID" val="2342"/>
</p:tagLst>
</file>

<file path=ppt/tags/tag50.xml><?xml version="1.0" encoding="utf-8"?>
<p:tagLst xmlns:p="http://schemas.openxmlformats.org/presentationml/2006/main">
  <p:tag name="AS_UNIQUEID" val="2343"/>
</p:tagLst>
</file>

<file path=ppt/tags/tag51.xml><?xml version="1.0" encoding="utf-8"?>
<p:tagLst xmlns:p="http://schemas.openxmlformats.org/presentationml/2006/main">
  <p:tag name="AS_UNIQUEID" val="2344"/>
</p:tagLst>
</file>

<file path=ppt/tags/tag52.xml><?xml version="1.0" encoding="utf-8"?>
<p:tagLst xmlns:p="http://schemas.openxmlformats.org/presentationml/2006/main">
  <p:tag name="AS_UNIQUEID" val="2345"/>
</p:tagLst>
</file>

<file path=ppt/tags/tag53.xml><?xml version="1.0" encoding="utf-8"?>
<p:tagLst xmlns:p="http://schemas.openxmlformats.org/presentationml/2006/main">
  <p:tag name="AS_UNIQUEID" val="2346"/>
</p:tagLst>
</file>

<file path=ppt/tags/tag54.xml><?xml version="1.0" encoding="utf-8"?>
<p:tagLst xmlns:p="http://schemas.openxmlformats.org/presentationml/2006/main">
  <p:tag name="AS_UNIQUEID" val="2347"/>
</p:tagLst>
</file>

<file path=ppt/tags/tag55.xml><?xml version="1.0" encoding="utf-8"?>
<p:tagLst xmlns:p="http://schemas.openxmlformats.org/presentationml/2006/main">
  <p:tag name="AS_UNIQUEID" val="2348"/>
</p:tagLst>
</file>

<file path=ppt/tags/tag56.xml><?xml version="1.0" encoding="utf-8"?>
<p:tagLst xmlns:p="http://schemas.openxmlformats.org/presentationml/2006/main">
  <p:tag name="AS_UNIQUEID" val="2349"/>
</p:tagLst>
</file>

<file path=ppt/tags/tag57.xml><?xml version="1.0" encoding="utf-8"?>
<p:tagLst xmlns:p="http://schemas.openxmlformats.org/presentationml/2006/main">
  <p:tag name="AS_UNIQUEID" val="2350"/>
</p:tagLst>
</file>

<file path=ppt/tags/tag58.xml><?xml version="1.0" encoding="utf-8"?>
<p:tagLst xmlns:p="http://schemas.openxmlformats.org/presentationml/2006/main">
  <p:tag name="AS_UNIQUEID" val="2351"/>
</p:tagLst>
</file>

<file path=ppt/tags/tag59.xml><?xml version="1.0" encoding="utf-8"?>
<p:tagLst xmlns:p="http://schemas.openxmlformats.org/presentationml/2006/main">
  <p:tag name="AS_UNIQUEID" val="2352"/>
</p:tagLst>
</file>

<file path=ppt/tags/tag60.xml><?xml version="1.0" encoding="utf-8"?>
<p:tagLst xmlns:p="http://schemas.openxmlformats.org/presentationml/2006/main">
  <p:tag name="AS_UNIQUEID" val="2353"/>
</p:tagLst>
</file>

<file path=ppt/tags/tag61.xml><?xml version="1.0" encoding="utf-8"?>
<p:tagLst xmlns:p="http://schemas.openxmlformats.org/presentationml/2006/main">
  <p:tag name="AS_UNIQUEID" val="2354"/>
</p:tagLst>
</file>

<file path=ppt/tags/tag62.xml><?xml version="1.0" encoding="utf-8"?>
<p:tagLst xmlns:p="http://schemas.openxmlformats.org/presentationml/2006/main">
  <p:tag name="AS_UNIQUEID" val="2355"/>
</p:tagLst>
</file>

<file path=ppt/tags/tag63.xml><?xml version="1.0" encoding="utf-8"?>
<p:tagLst xmlns:p="http://schemas.openxmlformats.org/presentationml/2006/main">
  <p:tag name="AS_UNIQUEID" val="2356"/>
</p:tagLst>
</file>

<file path=ppt/tags/tag64.xml><?xml version="1.0" encoding="utf-8"?>
<p:tagLst xmlns:p="http://schemas.openxmlformats.org/presentationml/2006/main">
  <p:tag name="AS_UNIQUEID" val="2357"/>
</p:tagLst>
</file>

<file path=ppt/tags/tag65.xml><?xml version="1.0" encoding="utf-8"?>
<p:tagLst xmlns:p="http://schemas.openxmlformats.org/presentationml/2006/main">
  <p:tag name="AS_UNIQUEID" val="2358"/>
</p:tagLst>
</file>

<file path=ppt/tags/tag66.xml><?xml version="1.0" encoding="utf-8"?>
<p:tagLst xmlns:p="http://schemas.openxmlformats.org/presentationml/2006/main">
  <p:tag name="AS_UNIQUEID" val="2359"/>
</p:tagLst>
</file>

<file path=ppt/tags/tag67.xml><?xml version="1.0" encoding="utf-8"?>
<p:tagLst xmlns:p="http://schemas.openxmlformats.org/presentationml/2006/main">
  <p:tag name="AS_UNIQUEID" val="2360"/>
</p:tagLst>
</file>

<file path=ppt/tags/tag68.xml><?xml version="1.0" encoding="utf-8"?>
<p:tagLst xmlns:p="http://schemas.openxmlformats.org/presentationml/2006/main">
  <p:tag name="AS_UNIQUEID" val="2361"/>
</p:tagLst>
</file>

<file path=ppt/tags/tag69.xml><?xml version="1.0" encoding="utf-8"?>
<p:tagLst xmlns:p="http://schemas.openxmlformats.org/presentationml/2006/main">
  <p:tag name="AS_UNIQUEID" val="2362"/>
</p:tagLst>
</file>

<file path=ppt/tags/tag70.xml><?xml version="1.0" encoding="utf-8"?>
<p:tagLst xmlns:p="http://schemas.openxmlformats.org/presentationml/2006/main">
  <p:tag name="AS_UNIQUEID" val="2363"/>
</p:tagLst>
</file>

<file path=ppt/tags/tag71.xml><?xml version="1.0" encoding="utf-8"?>
<p:tagLst xmlns:p="http://schemas.openxmlformats.org/presentationml/2006/main">
  <p:tag name="AS_UNIQUEID" val="2364"/>
</p:tagLst>
</file>

<file path=ppt/tags/tag72.xml><?xml version="1.0" encoding="utf-8"?>
<p:tagLst xmlns:p="http://schemas.openxmlformats.org/presentationml/2006/main">
  <p:tag name="AS_UNIQUEID" val="2365"/>
</p:tagLst>
</file>

<file path=ppt/tags/tag73.xml><?xml version="1.0" encoding="utf-8"?>
<p:tagLst xmlns:p="http://schemas.openxmlformats.org/presentationml/2006/main">
  <p:tag name="AS_UNIQUEID" val="2366"/>
</p:tagLst>
</file>

<file path=ppt/tags/tag74.xml><?xml version="1.0" encoding="utf-8"?>
<p:tagLst xmlns:p="http://schemas.openxmlformats.org/presentationml/2006/main">
  <p:tag name="AS_UNIQUEID" val="2367"/>
</p:tagLst>
</file>

<file path=ppt/tags/tag75.xml><?xml version="1.0" encoding="utf-8"?>
<p:tagLst xmlns:p="http://schemas.openxmlformats.org/presentationml/2006/main">
  <p:tag name="AS_UNIQUEID" val="2368"/>
</p:tagLst>
</file>

<file path=ppt/tags/tag76.xml><?xml version="1.0" encoding="utf-8"?>
<p:tagLst xmlns:p="http://schemas.openxmlformats.org/presentationml/2006/main">
  <p:tag name="AS_UNIQUEID" val="2243"/>
</p:tagLst>
</file>

<file path=ppt/tags/tag77.xml><?xml version="1.0" encoding="utf-8"?>
<p:tagLst xmlns:p="http://schemas.openxmlformats.org/presentationml/2006/main">
  <p:tag name="AS_UNIQUEID" val="16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16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16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16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16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2244"/>
</p:tagLst>
</file>

<file path=ppt/tags/tag83.xml><?xml version="1.0" encoding="utf-8"?>
<p:tagLst xmlns:p="http://schemas.openxmlformats.org/presentationml/2006/main">
  <p:tag name="AS_UNIQUEID" val="16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16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16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161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16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2245"/>
</p:tagLst>
</file>

<file path=ppt/tags/tag89.xml><?xml version="1.0" encoding="utf-8"?>
<p:tagLst xmlns:p="http://schemas.openxmlformats.org/presentationml/2006/main">
  <p:tag name="AS_UNIQUEID" val="16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6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6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6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6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2246"/>
</p:tagLst>
</file>

<file path=ppt/tags/tag95.xml><?xml version="1.0" encoding="utf-8"?>
<p:tagLst xmlns:p="http://schemas.openxmlformats.org/presentationml/2006/main">
  <p:tag name="AS_UNIQUEID" val="16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16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16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16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16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16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2247"/>
</p:tagLst>
</file>

<file path=ppt/tags/tag102.xml><?xml version="1.0" encoding="utf-8"?>
<p:tagLst xmlns:p="http://schemas.openxmlformats.org/presentationml/2006/main">
  <p:tag name="AS_UNIQUEID" val="16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16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16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16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16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16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16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16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2248"/>
</p:tagLst>
</file>

<file path=ppt/tags/tag111.xml><?xml version="1.0" encoding="utf-8"?>
<p:tagLst xmlns:p="http://schemas.openxmlformats.org/presentationml/2006/main">
  <p:tag name="AS_UNIQUEID" val="16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16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16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16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2249"/>
</p:tagLst>
</file>

<file path=ppt/tags/tag116.xml><?xml version="1.0" encoding="utf-8"?>
<p:tagLst xmlns:p="http://schemas.openxmlformats.org/presentationml/2006/main">
  <p:tag name="AS_UNIQUEID" val="16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16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16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2250"/>
</p:tagLst>
</file>

<file path=ppt/tags/tag120.xml><?xml version="1.0" encoding="utf-8"?>
<p:tagLst xmlns:p="http://schemas.openxmlformats.org/presentationml/2006/main">
  <p:tag name="AS_UNIQUEID" val="16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16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16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16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16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16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2251"/>
</p:tagLst>
</file>

<file path=ppt/tags/tag127.xml><?xml version="1.0" encoding="utf-8"?>
<p:tagLst xmlns:p="http://schemas.openxmlformats.org/presentationml/2006/main">
  <p:tag name="AS_UNIQUEID" val="16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16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16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16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16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2252"/>
</p:tagLst>
</file>

<file path=ppt/tags/tag133.xml><?xml version="1.0" encoding="utf-8"?>
<p:tagLst xmlns:p="http://schemas.openxmlformats.org/presentationml/2006/main">
  <p:tag name="AS_UNIQUEID" val="16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16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16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16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2253"/>
</p:tagLst>
</file>

<file path=ppt/tags/tag138.xml><?xml version="1.0" encoding="utf-8"?>
<p:tagLst xmlns:p="http://schemas.openxmlformats.org/presentationml/2006/main">
  <p:tag name="AS_UNIQUEID" val="16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16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16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16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16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2254"/>
</p:tagLst>
</file>

<file path=ppt/tags/tag144.xml><?xml version="1.0" encoding="utf-8"?>
<p:tagLst xmlns:p="http://schemas.openxmlformats.org/presentationml/2006/main">
  <p:tag name="AS_UNIQUEID" val="2255"/>
</p:tagLst>
</file>

<file path=ppt/tags/tag145.xml><?xml version="1.0" encoding="utf-8"?>
<p:tagLst xmlns:p="http://schemas.openxmlformats.org/presentationml/2006/main">
  <p:tag name="AS_UNIQUEID" val="1674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16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16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16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1678"/>
</p:tagLst>
</file>

<file path=ppt/tags/tag150.xml><?xml version="1.0" encoding="utf-8"?>
<p:tagLst xmlns:p="http://schemas.openxmlformats.org/presentationml/2006/main">
  <p:tag name="AS_UNIQUEID" val="1679"/>
</p:tagLst>
</file>

<file path=ppt/tags/tag151.xml><?xml version="1.0" encoding="utf-8"?>
<p:tagLst xmlns:p="http://schemas.openxmlformats.org/presentationml/2006/main">
  <p:tag name="AS_UNIQUEID" val="1680"/>
</p:tagLst>
</file>

<file path=ppt/tags/tag152.xml><?xml version="1.0" encoding="utf-8"?>
<p:tagLst xmlns:p="http://schemas.openxmlformats.org/presentationml/2006/main">
  <p:tag name="AS_UNIQUEID" val="1681"/>
</p:tagLst>
</file>

<file path=ppt/tags/tag153.xml><?xml version="1.0" encoding="utf-8"?>
<p:tagLst xmlns:p="http://schemas.openxmlformats.org/presentationml/2006/main">
  <p:tag name="AS_UNIQUEID" val="1682"/>
</p:tagLst>
</file>

<file path=ppt/tags/tag154.xml><?xml version="1.0" encoding="utf-8"?>
<p:tagLst xmlns:p="http://schemas.openxmlformats.org/presentationml/2006/main">
  <p:tag name="AS_UNIQUEID" val="225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6.xml><?xml version="1.0" encoding="utf-8"?>
<p:tagLst xmlns:p="http://schemas.openxmlformats.org/presentationml/2006/main">
  <p:tag name="AS_UNIQUEID" val="2257"/>
</p:tagLst>
</file>

<file path=ppt/tags/tag157.xml><?xml version="1.0" encoding="utf-8"?>
<p:tagLst xmlns:p="http://schemas.openxmlformats.org/presentationml/2006/main">
  <p:tag name="AS_UNIQUEID" val="1684"/>
</p:tagLst>
</file>

<file path=ppt/tags/tag158.xml><?xml version="1.0" encoding="utf-8"?>
<p:tagLst xmlns:p="http://schemas.openxmlformats.org/presentationml/2006/main">
  <p:tag name="AS_UNIQUEID" val="1685"/>
</p:tagLst>
</file>

<file path=ppt/tags/tag159.xml><?xml version="1.0" encoding="utf-8"?>
<p:tagLst xmlns:p="http://schemas.openxmlformats.org/presentationml/2006/main">
  <p:tag name="AS_UNIQUEID" val="1686"/>
</p:tagLst>
</file>

<file path=ppt/tags/tag160.xml><?xml version="1.0" encoding="utf-8"?>
<p:tagLst xmlns:p="http://schemas.openxmlformats.org/presentationml/2006/main">
  <p:tag name="AS_UNIQUEID" val="1687"/>
</p:tagLst>
</file>

<file path=ppt/tags/tag161.xml><?xml version="1.0" encoding="utf-8"?>
<p:tagLst xmlns:p="http://schemas.openxmlformats.org/presentationml/2006/main">
  <p:tag name="AS_UNIQUEID" val="1688"/>
</p:tagLst>
</file>

<file path=ppt/tags/tag162.xml><?xml version="1.0" encoding="utf-8"?>
<p:tagLst xmlns:p="http://schemas.openxmlformats.org/presentationml/2006/main">
  <p:tag name="AS_UNIQUEID" val="1689"/>
</p:tagLst>
</file>

<file path=ppt/tags/tag163.xml><?xml version="1.0" encoding="utf-8"?>
<p:tagLst xmlns:p="http://schemas.openxmlformats.org/presentationml/2006/main">
  <p:tag name="AS_UNIQUEID" val="2258"/>
</p:tagLst>
</file>

<file path=ppt/tags/tag164.xml><?xml version="1.0" encoding="utf-8"?>
<p:tagLst xmlns:p="http://schemas.openxmlformats.org/presentationml/2006/main">
  <p:tag name="AS_UNIQUEID" val="1691"/>
</p:tagLst>
</file>

<file path=ppt/tags/tag165.xml><?xml version="1.0" encoding="utf-8"?>
<p:tagLst xmlns:p="http://schemas.openxmlformats.org/presentationml/2006/main">
  <p:tag name="AS_UNIQUEID" val="1692"/>
</p:tagLst>
</file>

<file path=ppt/tags/tag166.xml><?xml version="1.0" encoding="utf-8"?>
<p:tagLst xmlns:p="http://schemas.openxmlformats.org/presentationml/2006/main">
  <p:tag name="AS_UNIQUEID" val="1219"/>
</p:tagLst>
</file>

<file path=ppt/tags/tag167.xml><?xml version="1.0" encoding="utf-8"?>
<p:tagLst xmlns:p="http://schemas.openxmlformats.org/presentationml/2006/main">
  <p:tag name="AS_UNIQUEID" val="1220"/>
</p:tagLst>
</file>

<file path=ppt/tags/tag168.xml><?xml version="1.0" encoding="utf-8"?>
<p:tagLst xmlns:p="http://schemas.openxmlformats.org/presentationml/2006/main">
  <p:tag name="AS_UNIQUEID" val="1221"/>
</p:tagLst>
</file>

<file path=ppt/tags/tag169.xml><?xml version="1.0" encoding="utf-8"?>
<p:tagLst xmlns:p="http://schemas.openxmlformats.org/presentationml/2006/main">
  <p:tag name="AS_UNIQUEID" val="1222"/>
</p:tagLst>
</file>

<file path=ppt/tags/tag170.xml><?xml version="1.0" encoding="utf-8"?>
<p:tagLst xmlns:p="http://schemas.openxmlformats.org/presentationml/2006/main">
  <p:tag name="AS_UNIQUEID" val="1223"/>
</p:tagLst>
</file>

<file path=ppt/tags/tag171.xml><?xml version="1.0" encoding="utf-8"?>
<p:tagLst xmlns:p="http://schemas.openxmlformats.org/presentationml/2006/main">
  <p:tag name="AS_UNIQUEID" val="1224"/>
</p:tagLst>
</file>

<file path=ppt/tags/tag172.xml><?xml version="1.0" encoding="utf-8"?>
<p:tagLst xmlns:p="http://schemas.openxmlformats.org/presentationml/2006/main">
  <p:tag name="AS_UNIQUEID" val="1225"/>
</p:tagLst>
</file>

<file path=ppt/tags/tag173.xml><?xml version="1.0" encoding="utf-8"?>
<p:tagLst xmlns:p="http://schemas.openxmlformats.org/presentationml/2006/main">
  <p:tag name="AS_UNIQUEID" val="1226"/>
</p:tagLst>
</file>

<file path=ppt/tags/tag174.xml><?xml version="1.0" encoding="utf-8"?>
<p:tagLst xmlns:p="http://schemas.openxmlformats.org/presentationml/2006/main">
  <p:tag name="AS_UNIQUEID" val="1227"/>
</p:tagLst>
</file>

<file path=ppt/tags/tag175.xml><?xml version="1.0" encoding="utf-8"?>
<p:tagLst xmlns:p="http://schemas.openxmlformats.org/presentationml/2006/main">
  <p:tag name="AS_UNIQUEID" val="1228"/>
</p:tagLst>
</file>

<file path=ppt/tags/tag176.xml><?xml version="1.0" encoding="utf-8"?>
<p:tagLst xmlns:p="http://schemas.openxmlformats.org/presentationml/2006/main">
  <p:tag name="AS_UNIQUEID" val="1229"/>
</p:tagLst>
</file>

<file path=ppt/tags/tag177.xml><?xml version="1.0" encoding="utf-8"?>
<p:tagLst xmlns:p="http://schemas.openxmlformats.org/presentationml/2006/main">
  <p:tag name="AS_UNIQUEID" val="1230"/>
</p:tagLst>
</file>

<file path=ppt/tags/tag178.xml><?xml version="1.0" encoding="utf-8"?>
<p:tagLst xmlns:p="http://schemas.openxmlformats.org/presentationml/2006/main">
  <p:tag name="AS_UNIQUEID" val="1231"/>
</p:tagLst>
</file>

<file path=ppt/tags/tag179.xml><?xml version="1.0" encoding="utf-8"?>
<p:tagLst xmlns:p="http://schemas.openxmlformats.org/presentationml/2006/main">
  <p:tag name="AS_UNIQUEID" val="1232"/>
</p:tagLst>
</file>

<file path=ppt/tags/tag180.xml><?xml version="1.0" encoding="utf-8"?>
<p:tagLst xmlns:p="http://schemas.openxmlformats.org/presentationml/2006/main">
  <p:tag name="AS_UNIQUEID" val="1233"/>
</p:tagLst>
</file>

<file path=ppt/tags/tag181.xml><?xml version="1.0" encoding="utf-8"?>
<p:tagLst xmlns:p="http://schemas.openxmlformats.org/presentationml/2006/main">
  <p:tag name="AS_UNIQUEID" val="1234"/>
</p:tagLst>
</file>

<file path=ppt/tags/tag182.xml><?xml version="1.0" encoding="utf-8"?>
<p:tagLst xmlns:p="http://schemas.openxmlformats.org/presentationml/2006/main">
  <p:tag name="AS_UNIQUEID" val="1235"/>
</p:tagLst>
</file>

<file path=ppt/tags/tag183.xml><?xml version="1.0" encoding="utf-8"?>
<p:tagLst xmlns:p="http://schemas.openxmlformats.org/presentationml/2006/main">
  <p:tag name="AS_UNIQUEID" val="1236"/>
  <p:tag name="KSO_WM_BEAUTIFY_FLAG" val=""/>
</p:tagLst>
</file>

<file path=ppt/tags/tag184.xml><?xml version="1.0" encoding="utf-8"?>
<p:tagLst xmlns:p="http://schemas.openxmlformats.org/presentationml/2006/main">
  <p:tag name="AS_UNIQUEID" val="2259"/>
</p:tagLst>
</file>

<file path=ppt/tags/tag185.xml><?xml version="1.0" encoding="utf-8"?>
<p:tagLst xmlns:p="http://schemas.openxmlformats.org/presentationml/2006/main">
  <p:tag name="AS_UNIQUEID" val="1694"/>
</p:tagLst>
</file>

<file path=ppt/tags/tag186.xml><?xml version="1.0" encoding="utf-8"?>
<p:tagLst xmlns:p="http://schemas.openxmlformats.org/presentationml/2006/main">
  <p:tag name="AS_UNIQUEID" val="247"/>
  <p:tag name="KSO_WM_BEAUTIFY_FLAG" val=""/>
</p:tagLst>
</file>

<file path=ppt/tags/tag187.xml><?xml version="1.0" encoding="utf-8"?>
<p:tagLst xmlns:p="http://schemas.openxmlformats.org/presentationml/2006/main">
  <p:tag name="AS_UNIQUEID" val="250"/>
</p:tagLst>
</file>

<file path=ppt/tags/tag188.xml><?xml version="1.0" encoding="utf-8"?>
<p:tagLst xmlns:p="http://schemas.openxmlformats.org/presentationml/2006/main">
  <p:tag name="AS_UNIQUEID" val="1695"/>
</p:tagLst>
</file>

<file path=ppt/tags/tag189.xml><?xml version="1.0" encoding="utf-8"?>
<p:tagLst xmlns:p="http://schemas.openxmlformats.org/presentationml/2006/main">
  <p:tag name="AS_UNIQUEID" val="870"/>
</p:tagLst>
</file>

<file path=ppt/tags/tag190.xml><?xml version="1.0" encoding="utf-8"?>
<p:tagLst xmlns:p="http://schemas.openxmlformats.org/presentationml/2006/main">
  <p:tag name="AS_UNIQUEID" val="218"/>
</p:tagLst>
</file>

<file path=ppt/tags/tag191.xml><?xml version="1.0" encoding="utf-8"?>
<p:tagLst xmlns:p="http://schemas.openxmlformats.org/presentationml/2006/main">
  <p:tag name="AS_UNIQUEID" val="1696"/>
</p:tagLst>
</file>

<file path=ppt/tags/tag192.xml><?xml version="1.0" encoding="utf-8"?>
<p:tagLst xmlns:p="http://schemas.openxmlformats.org/presentationml/2006/main">
  <p:tag name="AS_UNIQUEID" val="872"/>
  <p:tag name="KSO_WM_BEAUTIFY_FLAG" val=""/>
</p:tagLst>
</file>

<file path=ppt/tags/tag193.xml><?xml version="1.0" encoding="utf-8"?>
<p:tagLst xmlns:p="http://schemas.openxmlformats.org/presentationml/2006/main">
  <p:tag name="AS_UNIQUEID" val="218"/>
  <p:tag name="KSO_WM_BEAUTIFY_FLAG" val=""/>
</p:tagLst>
</file>

<file path=ppt/tags/tag194.xml><?xml version="1.0" encoding="utf-8"?>
<p:tagLst xmlns:p="http://schemas.openxmlformats.org/presentationml/2006/main">
  <p:tag name="AS_UNIQUEID" val="1697"/>
</p:tagLst>
</file>

<file path=ppt/tags/tag195.xml><?xml version="1.0" encoding="utf-8"?>
<p:tagLst xmlns:p="http://schemas.openxmlformats.org/presentationml/2006/main">
  <p:tag name="AS_UNIQUEID" val="874"/>
  <p:tag name="KSO_WM_BEAUTIFY_FLAG" val=""/>
</p:tagLst>
</file>

<file path=ppt/tags/tag196.xml><?xml version="1.0" encoding="utf-8"?>
<p:tagLst xmlns:p="http://schemas.openxmlformats.org/presentationml/2006/main">
  <p:tag name="AS_UNIQUEID" val="218"/>
  <p:tag name="KSO_WM_BEAUTIFY_FLAG" val=""/>
</p:tagLst>
</file>

<file path=ppt/tags/tag197.xml><?xml version="1.0" encoding="utf-8"?>
<p:tagLst xmlns:p="http://schemas.openxmlformats.org/presentationml/2006/main">
  <p:tag name="AS_UNIQUEID" val="1698"/>
</p:tagLst>
</file>

<file path=ppt/tags/tag198.xml><?xml version="1.0" encoding="utf-8"?>
<p:tagLst xmlns:p="http://schemas.openxmlformats.org/presentationml/2006/main">
  <p:tag name="AS_UNIQUEID" val="876"/>
  <p:tag name="KSO_WM_BEAUTIFY_FLAG" val=""/>
</p:tagLst>
</file>

<file path=ppt/tags/tag199.xml><?xml version="1.0" encoding="utf-8"?>
<p:tagLst xmlns:p="http://schemas.openxmlformats.org/presentationml/2006/main">
  <p:tag name="AS_UNIQUEID" val="218"/>
  <p:tag name="KSO_WM_BEAUTIFY_FLAG" val=""/>
</p:tagLst>
</file>

<file path=ppt/tags/tag200.xml><?xml version="1.0" encoding="utf-8"?>
<p:tagLst xmlns:p="http://schemas.openxmlformats.org/presentationml/2006/main">
  <p:tag name="AS_UNIQUEID" val="1699"/>
</p:tagLst>
</file>

<file path=ppt/tags/tag201.xml><?xml version="1.0" encoding="utf-8"?>
<p:tagLst xmlns:p="http://schemas.openxmlformats.org/presentationml/2006/main">
  <p:tag name="AS_UNIQUEID" val="870"/>
  <p:tag name="KSO_WM_BEAUTIFY_FLAG" val=""/>
</p:tagLst>
</file>

<file path=ppt/tags/tag202.xml><?xml version="1.0" encoding="utf-8"?>
<p:tagLst xmlns:p="http://schemas.openxmlformats.org/presentationml/2006/main">
  <p:tag name="AS_UNIQUEID" val="218"/>
  <p:tag name="KSO_WM_BEAUTIFY_FLAG" val=""/>
</p:tagLst>
</file>

<file path=ppt/tags/tag203.xml><?xml version="1.0" encoding="utf-8"?>
<p:tagLst xmlns:p="http://schemas.openxmlformats.org/presentationml/2006/main">
  <p:tag name="AS_UNIQUEID" val="1700"/>
</p:tagLst>
</file>

<file path=ppt/tags/tag204.xml><?xml version="1.0" encoding="utf-8"?>
<p:tagLst xmlns:p="http://schemas.openxmlformats.org/presentationml/2006/main">
  <p:tag name="AS_UNIQUEID" val="870"/>
  <p:tag name="KSO_WM_BEAUTIFY_FLAG" val=""/>
</p:tagLst>
</file>

<file path=ppt/tags/tag205.xml><?xml version="1.0" encoding="utf-8"?>
<p:tagLst xmlns:p="http://schemas.openxmlformats.org/presentationml/2006/main">
  <p:tag name="AS_UNIQUEID" val="218"/>
  <p:tag name="KSO_WM_BEAUTIFY_FLAG" val=""/>
</p:tagLst>
</file>

<file path=ppt/tags/tag206.xml><?xml version="1.0" encoding="utf-8"?>
<p:tagLst xmlns:p="http://schemas.openxmlformats.org/presentationml/2006/main">
  <p:tag name="AS_UNIQUEID" val="1701"/>
  <p:tag name="KSO_WM_BEAUTIFY_FLAG" val=""/>
</p:tagLst>
</file>

<file path=ppt/tags/tag207.xml><?xml version="1.0" encoding="utf-8"?>
<p:tagLst xmlns:p="http://schemas.openxmlformats.org/presentationml/2006/main">
  <p:tag name="AS_UNIQUEID" val="2293"/>
</p:tagLst>
</file>

<file path=ppt/tags/tag208.xml><?xml version="1.0" encoding="utf-8"?>
<p:tagLst xmlns:p="http://schemas.openxmlformats.org/presentationml/2006/main">
  <p:tag name="KSO_WM_SPECIAL_SOURCE" val="bdnull"/>
</p:tagLst>
</file>

<file path=ppt/tags/tag209.xml><?xml version="1.0" encoding="utf-8"?>
<p:tagLst xmlns:p="http://schemas.openxmlformats.org/presentationml/2006/main">
  <p:tag name="AS_UNIQUEID" val="2260"/>
</p:tagLst>
</file>

<file path=ppt/tags/tag210.xml><?xml version="1.0" encoding="utf-8"?>
<p:tagLst xmlns:p="http://schemas.openxmlformats.org/presentationml/2006/main">
  <p:tag name="AS_UNIQUEID" val="1703"/>
</p:tagLst>
</file>

<file path=ppt/tags/tag211.xml><?xml version="1.0" encoding="utf-8"?>
<p:tagLst xmlns:p="http://schemas.openxmlformats.org/presentationml/2006/main">
  <p:tag name="AS_UNIQUEID" val="1704"/>
</p:tagLst>
</file>

<file path=ppt/tags/tag212.xml><?xml version="1.0" encoding="utf-8"?>
<p:tagLst xmlns:p="http://schemas.openxmlformats.org/presentationml/2006/main">
  <p:tag name="AS_UNIQUEID" val="1705"/>
</p:tagLst>
</file>

<file path=ppt/tags/tag213.xml><?xml version="1.0" encoding="utf-8"?>
<p:tagLst xmlns:p="http://schemas.openxmlformats.org/presentationml/2006/main">
  <p:tag name="AS_UNIQUEID" val="1706"/>
</p:tagLst>
</file>

<file path=ppt/tags/tag214.xml><?xml version="1.0" encoding="utf-8"?>
<p:tagLst xmlns:p="http://schemas.openxmlformats.org/presentationml/2006/main">
  <p:tag name="AS_UNIQUEID" val="1707"/>
</p:tagLst>
</file>

<file path=ppt/tags/tag215.xml><?xml version="1.0" encoding="utf-8"?>
<p:tagLst xmlns:p="http://schemas.openxmlformats.org/presentationml/2006/main">
  <p:tag name="AS_UNIQUEID" val="1708"/>
</p:tagLst>
</file>

<file path=ppt/tags/tag216.xml><?xml version="1.0" encoding="utf-8"?>
<p:tagLst xmlns:p="http://schemas.openxmlformats.org/presentationml/2006/main">
  <p:tag name="AS_UNIQUEID" val="2261"/>
</p:tagLst>
</file>

<file path=ppt/tags/tag217.xml><?xml version="1.0" encoding="utf-8"?>
<p:tagLst xmlns:p="http://schemas.openxmlformats.org/presentationml/2006/main">
  <p:tag name="AS_UNIQUEID" val="1710"/>
</p:tagLst>
</file>

<file path=ppt/tags/tag218.xml><?xml version="1.0" encoding="utf-8"?>
<p:tagLst xmlns:p="http://schemas.openxmlformats.org/presentationml/2006/main">
  <p:tag name="AS_UNIQUEID" val="1711"/>
</p:tagLst>
</file>

<file path=ppt/tags/tag219.xml><?xml version="1.0" encoding="utf-8"?>
<p:tagLst xmlns:p="http://schemas.openxmlformats.org/presentationml/2006/main">
  <p:tag name="AS_UNIQUEID" val="2262"/>
</p:tagLst>
</file>

<file path=ppt/tags/tag220.xml><?xml version="1.0" encoding="utf-8"?>
<p:tagLst xmlns:p="http://schemas.openxmlformats.org/presentationml/2006/main">
  <p:tag name="AS_UNIQUEID" val="1713"/>
</p:tagLst>
</file>

<file path=ppt/tags/tag221.xml><?xml version="1.0" encoding="utf-8"?>
<p:tagLst xmlns:p="http://schemas.openxmlformats.org/presentationml/2006/main">
  <p:tag name="AS_UNIQUEID" val="1714"/>
</p:tagLst>
</file>

<file path=ppt/tags/tag222.xml><?xml version="1.0" encoding="utf-8"?>
<p:tagLst xmlns:p="http://schemas.openxmlformats.org/presentationml/2006/main">
  <p:tag name="AS_UNIQUEID" val="1715"/>
</p:tagLst>
</file>

<file path=ppt/tags/tag223.xml><?xml version="1.0" encoding="utf-8"?>
<p:tagLst xmlns:p="http://schemas.openxmlformats.org/presentationml/2006/main">
  <p:tag name="AS_UNIQUEID" val="1716"/>
</p:tagLst>
</file>

<file path=ppt/tags/tag224.xml><?xml version="1.0" encoding="utf-8"?>
<p:tagLst xmlns:p="http://schemas.openxmlformats.org/presentationml/2006/main">
  <p:tag name="AS_UNIQUEID" val="1717"/>
</p:tagLst>
</file>

<file path=ppt/tags/tag225.xml><?xml version="1.0" encoding="utf-8"?>
<p:tagLst xmlns:p="http://schemas.openxmlformats.org/presentationml/2006/main">
  <p:tag name="AS_UNIQUEID" val="1718"/>
</p:tagLst>
</file>

<file path=ppt/tags/tag226.xml><?xml version="1.0" encoding="utf-8"?>
<p:tagLst xmlns:p="http://schemas.openxmlformats.org/presentationml/2006/main">
  <p:tag name="AS_UNIQUEID" val="1719"/>
</p:tagLst>
</file>

<file path=ppt/tags/tag227.xml><?xml version="1.0" encoding="utf-8"?>
<p:tagLst xmlns:p="http://schemas.openxmlformats.org/presentationml/2006/main">
  <p:tag name="AS_UNIQUEID" val="1720"/>
</p:tagLst>
</file>

<file path=ppt/tags/tag228.xml><?xml version="1.0" encoding="utf-8"?>
<p:tagLst xmlns:p="http://schemas.openxmlformats.org/presentationml/2006/main">
  <p:tag name="AS_UNIQUEID" val="1721"/>
</p:tagLst>
</file>

<file path=ppt/tags/tag229.xml><?xml version="1.0" encoding="utf-8"?>
<p:tagLst xmlns:p="http://schemas.openxmlformats.org/presentationml/2006/main">
  <p:tag name="AS_UNIQUEID" val="1722"/>
</p:tagLst>
</file>

<file path=ppt/tags/tag230.xml><?xml version="1.0" encoding="utf-8"?>
<p:tagLst xmlns:p="http://schemas.openxmlformats.org/presentationml/2006/main">
  <p:tag name="AS_UNIQUEID" val="1723"/>
</p:tagLst>
</file>

<file path=ppt/tags/tag231.xml><?xml version="1.0" encoding="utf-8"?>
<p:tagLst xmlns:p="http://schemas.openxmlformats.org/presentationml/2006/main">
  <p:tag name="AS_UNIQUEID" val="1724"/>
</p:tagLst>
</file>

<file path=ppt/tags/tag232.xml><?xml version="1.0" encoding="utf-8"?>
<p:tagLst xmlns:p="http://schemas.openxmlformats.org/presentationml/2006/main">
  <p:tag name="AS_UNIQUEID" val="2263"/>
</p:tagLst>
</file>

<file path=ppt/tags/tag233.xml><?xml version="1.0" encoding="utf-8"?>
<p:tagLst xmlns:p="http://schemas.openxmlformats.org/presentationml/2006/main">
  <p:tag name="AS_UNIQUEID" val="1726"/>
</p:tagLst>
</file>

<file path=ppt/tags/tag234.xml><?xml version="1.0" encoding="utf-8"?>
<p:tagLst xmlns:p="http://schemas.openxmlformats.org/presentationml/2006/main">
  <p:tag name="AS_UNIQUEID" val="1727"/>
  <p:tag name="TABLE_ENDDRAG_ORIGIN_RECT" val="815*260"/>
  <p:tag name="TABLE_ENDDRAG_RECT" val="74*295*815*260"/>
</p:tagLst>
</file>

<file path=ppt/tags/tag235.xml><?xml version="1.0" encoding="utf-8"?>
<p:tagLst xmlns:p="http://schemas.openxmlformats.org/presentationml/2006/main">
  <p:tag name="AS_UNIQUEID" val="1728"/>
</p:tagLst>
</file>

<file path=ppt/tags/tag236.xml><?xml version="1.0" encoding="utf-8"?>
<p:tagLst xmlns:p="http://schemas.openxmlformats.org/presentationml/2006/main">
  <p:tag name="AS_UNIQUEID" val="1729"/>
</p:tagLst>
</file>

<file path=ppt/tags/tag237.xml><?xml version="1.0" encoding="utf-8"?>
<p:tagLst xmlns:p="http://schemas.openxmlformats.org/presentationml/2006/main">
  <p:tag name="AS_UNIQUEID" val="1730"/>
</p:tagLst>
</file>

<file path=ppt/tags/tag238.xml><?xml version="1.0" encoding="utf-8"?>
<p:tagLst xmlns:p="http://schemas.openxmlformats.org/presentationml/2006/main">
  <p:tag name="AS_UNIQUEID" val="1731"/>
</p:tagLst>
</file>

<file path=ppt/tags/tag239.xml><?xml version="1.0" encoding="utf-8"?>
<p:tagLst xmlns:p="http://schemas.openxmlformats.org/presentationml/2006/main">
  <p:tag name="AS_UNIQUEID" val="1732"/>
</p:tagLst>
</file>

<file path=ppt/tags/tag240.xml><?xml version="1.0" encoding="utf-8"?>
<p:tagLst xmlns:p="http://schemas.openxmlformats.org/presentationml/2006/main">
  <p:tag name="AS_UNIQUEID" val="1733"/>
</p:tagLst>
</file>

<file path=ppt/tags/tag241.xml><?xml version="1.0" encoding="utf-8"?>
<p:tagLst xmlns:p="http://schemas.openxmlformats.org/presentationml/2006/main">
  <p:tag name="AS_UNIQUEID" val="1734"/>
</p:tagLst>
</file>

<file path=ppt/tags/tag242.xml><?xml version="1.0" encoding="utf-8"?>
<p:tagLst xmlns:p="http://schemas.openxmlformats.org/presentationml/2006/main">
  <p:tag name="AS_UNIQUEID" val="1735"/>
</p:tagLst>
</file>

<file path=ppt/tags/tag243.xml><?xml version="1.0" encoding="utf-8"?>
<p:tagLst xmlns:p="http://schemas.openxmlformats.org/presentationml/2006/main">
  <p:tag name="AS_UNIQUEID" val="1736"/>
</p:tagLst>
</file>

<file path=ppt/tags/tag244.xml><?xml version="1.0" encoding="utf-8"?>
<p:tagLst xmlns:p="http://schemas.openxmlformats.org/presentationml/2006/main">
  <p:tag name="AS_UNIQUEID" val="1737"/>
</p:tagLst>
</file>

<file path=ppt/tags/tag245.xml><?xml version="1.0" encoding="utf-8"?>
<p:tagLst xmlns:p="http://schemas.openxmlformats.org/presentationml/2006/main">
  <p:tag name="AS_UNIQUEID" val="1738"/>
</p:tagLst>
</file>

<file path=ppt/tags/tag246.xml><?xml version="1.0" encoding="utf-8"?>
<p:tagLst xmlns:p="http://schemas.openxmlformats.org/presentationml/2006/main">
  <p:tag name="AS_UNIQUEID" val="1739"/>
</p:tagLst>
</file>

<file path=ppt/tags/tag247.xml><?xml version="1.0" encoding="utf-8"?>
<p:tagLst xmlns:p="http://schemas.openxmlformats.org/presentationml/2006/main">
  <p:tag name="AS_UNIQUEID" val="1740"/>
</p:tagLst>
</file>

<file path=ppt/tags/tag248.xml><?xml version="1.0" encoding="utf-8"?>
<p:tagLst xmlns:p="http://schemas.openxmlformats.org/presentationml/2006/main">
  <p:tag name="AS_UNIQUEID" val="1741"/>
</p:tagLst>
</file>

<file path=ppt/tags/tag249.xml><?xml version="1.0" encoding="utf-8"?>
<p:tagLst xmlns:p="http://schemas.openxmlformats.org/presentationml/2006/main">
  <p:tag name="AS_UNIQUEID" val="1742"/>
</p:tagLst>
</file>

<file path=ppt/tags/tag250.xml><?xml version="1.0" encoding="utf-8"?>
<p:tagLst xmlns:p="http://schemas.openxmlformats.org/presentationml/2006/main">
  <p:tag name="AS_UNIQUEID" val="1743"/>
</p:tagLst>
</file>

<file path=ppt/tags/tag251.xml><?xml version="1.0" encoding="utf-8"?>
<p:tagLst xmlns:p="http://schemas.openxmlformats.org/presentationml/2006/main">
  <p:tag name="AS_UNIQUEID" val="1744"/>
</p:tagLst>
</file>

<file path=ppt/tags/tag252.xml><?xml version="1.0" encoding="utf-8"?>
<p:tagLst xmlns:p="http://schemas.openxmlformats.org/presentationml/2006/main">
  <p:tag name="AS_UNIQUEID" val="1745"/>
</p:tagLst>
</file>

<file path=ppt/tags/tag253.xml><?xml version="1.0" encoding="utf-8"?>
<p:tagLst xmlns:p="http://schemas.openxmlformats.org/presentationml/2006/main">
  <p:tag name="AS_UNIQUEID" val="1746"/>
</p:tagLst>
</file>

<file path=ppt/tags/tag254.xml><?xml version="1.0" encoding="utf-8"?>
<p:tagLst xmlns:p="http://schemas.openxmlformats.org/presentationml/2006/main">
  <p:tag name="AS_UNIQUEID" val="1747"/>
</p:tagLst>
</file>

<file path=ppt/tags/tag255.xml><?xml version="1.0" encoding="utf-8"?>
<p:tagLst xmlns:p="http://schemas.openxmlformats.org/presentationml/2006/main">
  <p:tag name="AS_UNIQUEID" val="1748"/>
</p:tagLst>
</file>

<file path=ppt/tags/tag256.xml><?xml version="1.0" encoding="utf-8"?>
<p:tagLst xmlns:p="http://schemas.openxmlformats.org/presentationml/2006/main">
  <p:tag name="AS_UNIQUEID" val="1749"/>
</p:tagLst>
</file>

<file path=ppt/tags/tag257.xml><?xml version="1.0" encoding="utf-8"?>
<p:tagLst xmlns:p="http://schemas.openxmlformats.org/presentationml/2006/main">
  <p:tag name="AS_UNIQUEID" val="2264"/>
</p:tagLst>
</file>

<file path=ppt/tags/tag258.xml><?xml version="1.0" encoding="utf-8"?>
<p:tagLst xmlns:p="http://schemas.openxmlformats.org/presentationml/2006/main">
  <p:tag name="AS_UNIQUEID" val="1751"/>
</p:tagLst>
</file>

<file path=ppt/tags/tag259.xml><?xml version="1.0" encoding="utf-8"?>
<p:tagLst xmlns:p="http://schemas.openxmlformats.org/presentationml/2006/main">
  <p:tag name="AS_UNIQUEID" val="1752"/>
</p:tagLst>
</file>

<file path=ppt/tags/tag260.xml><?xml version="1.0" encoding="utf-8"?>
<p:tagLst xmlns:p="http://schemas.openxmlformats.org/presentationml/2006/main">
  <p:tag name="AS_UNIQUEID" val="1753"/>
</p:tagLst>
</file>

<file path=ppt/tags/tag261.xml><?xml version="1.0" encoding="utf-8"?>
<p:tagLst xmlns:p="http://schemas.openxmlformats.org/presentationml/2006/main">
  <p:tag name="AS_UNIQUEID" val="1754"/>
</p:tagLst>
</file>

<file path=ppt/tags/tag262.xml><?xml version="1.0" encoding="utf-8"?>
<p:tagLst xmlns:p="http://schemas.openxmlformats.org/presentationml/2006/main">
  <p:tag name="AS_UNIQUEID" val="1755"/>
</p:tagLst>
</file>

<file path=ppt/tags/tag263.xml><?xml version="1.0" encoding="utf-8"?>
<p:tagLst xmlns:p="http://schemas.openxmlformats.org/presentationml/2006/main">
  <p:tag name="AS_UNIQUEID" val="1756"/>
</p:tagLst>
</file>

<file path=ppt/tags/tag264.xml><?xml version="1.0" encoding="utf-8"?>
<p:tagLst xmlns:p="http://schemas.openxmlformats.org/presentationml/2006/main">
  <p:tag name="AS_UNIQUEID" val="1757"/>
</p:tagLst>
</file>

<file path=ppt/tags/tag265.xml><?xml version="1.0" encoding="utf-8"?>
<p:tagLst xmlns:p="http://schemas.openxmlformats.org/presentationml/2006/main">
  <p:tag name="AS_UNIQUEID" val="1758"/>
</p:tagLst>
</file>

<file path=ppt/tags/tag266.xml><?xml version="1.0" encoding="utf-8"?>
<p:tagLst xmlns:p="http://schemas.openxmlformats.org/presentationml/2006/main">
  <p:tag name="AS_UNIQUEID" val="1759"/>
  <p:tag name="KSO_WM_BEAUTIFY_FLAG" val=""/>
</p:tagLst>
</file>

<file path=ppt/tags/tag267.xml><?xml version="1.0" encoding="utf-8"?>
<p:tagLst xmlns:p="http://schemas.openxmlformats.org/presentationml/2006/main">
  <p:tag name="AS_UNIQUEID" val="1760"/>
  <p:tag name="KSO_WM_BEAUTIFY_FLAG" val=""/>
</p:tagLst>
</file>

<file path=ppt/tags/tag268.xml><?xml version="1.0" encoding="utf-8"?>
<p:tagLst xmlns:p="http://schemas.openxmlformats.org/presentationml/2006/main">
  <p:tag name="AS_UNIQUEID" val="2265"/>
</p:tagLst>
</file>

<file path=ppt/tags/tag269.xml><?xml version="1.0" encoding="utf-8"?>
<p:tagLst xmlns:p="http://schemas.openxmlformats.org/presentationml/2006/main">
  <p:tag name="AS_UNIQUEID" val="1762"/>
</p:tagLst>
</file>

<file path=ppt/tags/tag270.xml><?xml version="1.0" encoding="utf-8"?>
<p:tagLst xmlns:p="http://schemas.openxmlformats.org/presentationml/2006/main">
  <p:tag name="AS_UNIQUEID" val="1763"/>
</p:tagLst>
</file>

<file path=ppt/tags/tag271.xml><?xml version="1.0" encoding="utf-8"?>
<p:tagLst xmlns:p="http://schemas.openxmlformats.org/presentationml/2006/main">
  <p:tag name="AS_UNIQUEID" val="1764"/>
</p:tagLst>
</file>

<file path=ppt/tags/tag272.xml><?xml version="1.0" encoding="utf-8"?>
<p:tagLst xmlns:p="http://schemas.openxmlformats.org/presentationml/2006/main">
  <p:tag name="AS_UNIQUEID" val="1765"/>
</p:tagLst>
</file>

<file path=ppt/tags/tag273.xml><?xml version="1.0" encoding="utf-8"?>
<p:tagLst xmlns:p="http://schemas.openxmlformats.org/presentationml/2006/main">
  <p:tag name="AS_UNIQUEID" val="1766"/>
</p:tagLst>
</file>

<file path=ppt/tags/tag274.xml><?xml version="1.0" encoding="utf-8"?>
<p:tagLst xmlns:p="http://schemas.openxmlformats.org/presentationml/2006/main">
  <p:tag name="AS_UNIQUEID" val="1767"/>
</p:tagLst>
</file>

<file path=ppt/tags/tag275.xml><?xml version="1.0" encoding="utf-8"?>
<p:tagLst xmlns:p="http://schemas.openxmlformats.org/presentationml/2006/main">
  <p:tag name="AS_UNIQUEID" val="1768"/>
</p:tagLst>
</file>

<file path=ppt/tags/tag276.xml><?xml version="1.0" encoding="utf-8"?>
<p:tagLst xmlns:p="http://schemas.openxmlformats.org/presentationml/2006/main">
  <p:tag name="AS_UNIQUEID" val="1769"/>
</p:tagLst>
</file>

<file path=ppt/tags/tag277.xml><?xml version="1.0" encoding="utf-8"?>
<p:tagLst xmlns:p="http://schemas.openxmlformats.org/presentationml/2006/main">
  <p:tag name="AS_UNIQUEID" val="1770"/>
</p:tagLst>
</file>

<file path=ppt/tags/tag278.xml><?xml version="1.0" encoding="utf-8"?>
<p:tagLst xmlns:p="http://schemas.openxmlformats.org/presentationml/2006/main">
  <p:tag name="AS_UNIQUEID" val="1771"/>
</p:tagLst>
</file>

<file path=ppt/tags/tag279.xml><?xml version="1.0" encoding="utf-8"?>
<p:tagLst xmlns:p="http://schemas.openxmlformats.org/presentationml/2006/main">
  <p:tag name="AS_UNIQUEID" val="1772"/>
</p:tagLst>
</file>

<file path=ppt/tags/tag280.xml><?xml version="1.0" encoding="utf-8"?>
<p:tagLst xmlns:p="http://schemas.openxmlformats.org/presentationml/2006/main">
  <p:tag name="AS_UNIQUEID" val="1773"/>
</p:tagLst>
</file>

<file path=ppt/tags/tag281.xml><?xml version="1.0" encoding="utf-8"?>
<p:tagLst xmlns:p="http://schemas.openxmlformats.org/presentationml/2006/main">
  <p:tag name="AS_UNIQUEID" val="1774"/>
</p:tagLst>
</file>

<file path=ppt/tags/tag282.xml><?xml version="1.0" encoding="utf-8"?>
<p:tagLst xmlns:p="http://schemas.openxmlformats.org/presentationml/2006/main">
  <p:tag name="AS_UNIQUEID" val="1775"/>
</p:tagLst>
</file>

<file path=ppt/tags/tag283.xml><?xml version="1.0" encoding="utf-8"?>
<p:tagLst xmlns:p="http://schemas.openxmlformats.org/presentationml/2006/main">
  <p:tag name="AS_UNIQUEID" val="1776"/>
</p:tagLst>
</file>

<file path=ppt/tags/tag284.xml><?xml version="1.0" encoding="utf-8"?>
<p:tagLst xmlns:p="http://schemas.openxmlformats.org/presentationml/2006/main">
  <p:tag name="AS_UNIQUEID" val="1777"/>
</p:tagLst>
</file>

<file path=ppt/tags/tag285.xml><?xml version="1.0" encoding="utf-8"?>
<p:tagLst xmlns:p="http://schemas.openxmlformats.org/presentationml/2006/main">
  <p:tag name="AS_UNIQUEID" val="1778"/>
</p:tagLst>
</file>

<file path=ppt/tags/tag286.xml><?xml version="1.0" encoding="utf-8"?>
<p:tagLst xmlns:p="http://schemas.openxmlformats.org/presentationml/2006/main">
  <p:tag name="AS_UNIQUEID" val="1779"/>
</p:tagLst>
</file>

<file path=ppt/tags/tag287.xml><?xml version="1.0" encoding="utf-8"?>
<p:tagLst xmlns:p="http://schemas.openxmlformats.org/presentationml/2006/main">
  <p:tag name="AS_UNIQUEID" val="1780"/>
</p:tagLst>
</file>

<file path=ppt/tags/tag288.xml><?xml version="1.0" encoding="utf-8"?>
<p:tagLst xmlns:p="http://schemas.openxmlformats.org/presentationml/2006/main">
  <p:tag name="AS_UNIQUEID" val="1781"/>
</p:tagLst>
</file>

<file path=ppt/tags/tag289.xml><?xml version="1.0" encoding="utf-8"?>
<p:tagLst xmlns:p="http://schemas.openxmlformats.org/presentationml/2006/main">
  <p:tag name="AS_UNIQUEID" val="1782"/>
</p:tagLst>
</file>

<file path=ppt/tags/tag290.xml><?xml version="1.0" encoding="utf-8"?>
<p:tagLst xmlns:p="http://schemas.openxmlformats.org/presentationml/2006/main">
  <p:tag name="AS_UNIQUEID" val="1783"/>
</p:tagLst>
</file>

<file path=ppt/tags/tag291.xml><?xml version="1.0" encoding="utf-8"?>
<p:tagLst xmlns:p="http://schemas.openxmlformats.org/presentationml/2006/main">
  <p:tag name="AS_UNIQUEID" val="1784"/>
</p:tagLst>
</file>

<file path=ppt/tags/tag292.xml><?xml version="1.0" encoding="utf-8"?>
<p:tagLst xmlns:p="http://schemas.openxmlformats.org/presentationml/2006/main">
  <p:tag name="AS_UNIQUEID" val="1785"/>
</p:tagLst>
</file>

<file path=ppt/tags/tag293.xml><?xml version="1.0" encoding="utf-8"?>
<p:tagLst xmlns:p="http://schemas.openxmlformats.org/presentationml/2006/main">
  <p:tag name="AS_UNIQUEID" val="1786"/>
</p:tagLst>
</file>

<file path=ppt/tags/tag294.xml><?xml version="1.0" encoding="utf-8"?>
<p:tagLst xmlns:p="http://schemas.openxmlformats.org/presentationml/2006/main">
  <p:tag name="AS_UNIQUEID" val="1787"/>
</p:tagLst>
</file>

<file path=ppt/tags/tag295.xml><?xml version="1.0" encoding="utf-8"?>
<p:tagLst xmlns:p="http://schemas.openxmlformats.org/presentationml/2006/main">
  <p:tag name="AS_UNIQUEID" val="2266"/>
</p:tagLst>
</file>

<file path=ppt/tags/tag296.xml><?xml version="1.0" encoding="utf-8"?>
<p:tagLst xmlns:p="http://schemas.openxmlformats.org/presentationml/2006/main">
  <p:tag name="AS_UNIQUEID" val="1789"/>
</p:tagLst>
</file>

<file path=ppt/tags/tag297.xml><?xml version="1.0" encoding="utf-8"?>
<p:tagLst xmlns:p="http://schemas.openxmlformats.org/presentationml/2006/main">
  <p:tag name="AS_UNIQUEID" val="1790"/>
  <p:tag name="TABLE_ENDDRAG_ORIGIN_RECT" val="825*202"/>
  <p:tag name="TABLE_ENDDRAG_RECT" val="85*101*825*202"/>
</p:tagLst>
</file>

<file path=ppt/tags/tag298.xml><?xml version="1.0" encoding="utf-8"?>
<p:tagLst xmlns:p="http://schemas.openxmlformats.org/presentationml/2006/main">
  <p:tag name="AS_UNIQUEID" val="1791"/>
</p:tagLst>
</file>

<file path=ppt/tags/tag299.xml><?xml version="1.0" encoding="utf-8"?>
<p:tagLst xmlns:p="http://schemas.openxmlformats.org/presentationml/2006/main">
  <p:tag name="AS_UNIQUEID" val="1792"/>
</p:tagLst>
</file>

<file path=ppt/tags/tag300.xml><?xml version="1.0" encoding="utf-8"?>
<p:tagLst xmlns:p="http://schemas.openxmlformats.org/presentationml/2006/main">
  <p:tag name="AS_UNIQUEID" val="1793"/>
</p:tagLst>
</file>

<file path=ppt/tags/tag301.xml><?xml version="1.0" encoding="utf-8"?>
<p:tagLst xmlns:p="http://schemas.openxmlformats.org/presentationml/2006/main">
  <p:tag name="AS_UNIQUEID" val="1794"/>
</p:tagLst>
</file>

<file path=ppt/tags/tag302.xml><?xml version="1.0" encoding="utf-8"?>
<p:tagLst xmlns:p="http://schemas.openxmlformats.org/presentationml/2006/main">
  <p:tag name="AS_UNIQUEID" val="1795"/>
</p:tagLst>
</file>

<file path=ppt/tags/tag303.xml><?xml version="1.0" encoding="utf-8"?>
<p:tagLst xmlns:p="http://schemas.openxmlformats.org/presentationml/2006/main">
  <p:tag name="AS_UNIQUEID" val="1796"/>
</p:tagLst>
</file>

<file path=ppt/tags/tag304.xml><?xml version="1.0" encoding="utf-8"?>
<p:tagLst xmlns:p="http://schemas.openxmlformats.org/presentationml/2006/main">
  <p:tag name="AS_UNIQUEID" val="1797"/>
</p:tagLst>
</file>

<file path=ppt/tags/tag305.xml><?xml version="1.0" encoding="utf-8"?>
<p:tagLst xmlns:p="http://schemas.openxmlformats.org/presentationml/2006/main">
  <p:tag name="AS_UNIQUEID" val="1798"/>
</p:tagLst>
</file>

<file path=ppt/tags/tag306.xml><?xml version="1.0" encoding="utf-8"?>
<p:tagLst xmlns:p="http://schemas.openxmlformats.org/presentationml/2006/main">
  <p:tag name="AS_UNIQUEID" val="1799"/>
</p:tagLst>
</file>

<file path=ppt/tags/tag307.xml><?xml version="1.0" encoding="utf-8"?>
<p:tagLst xmlns:p="http://schemas.openxmlformats.org/presentationml/2006/main">
  <p:tag name="AS_UNIQUEID" val="1800"/>
</p:tagLst>
</file>

<file path=ppt/tags/tag308.xml><?xml version="1.0" encoding="utf-8"?>
<p:tagLst xmlns:p="http://schemas.openxmlformats.org/presentationml/2006/main">
  <p:tag name="AS_UNIQUEID" val="1801"/>
</p:tagLst>
</file>

<file path=ppt/tags/tag309.xml><?xml version="1.0" encoding="utf-8"?>
<p:tagLst xmlns:p="http://schemas.openxmlformats.org/presentationml/2006/main">
  <p:tag name="AS_UNIQUEID" val="1802"/>
</p:tagLst>
</file>

<file path=ppt/tags/tag310.xml><?xml version="1.0" encoding="utf-8"?>
<p:tagLst xmlns:p="http://schemas.openxmlformats.org/presentationml/2006/main">
  <p:tag name="AS_UNIQUEID" val="1803"/>
</p:tagLst>
</file>

<file path=ppt/tags/tag311.xml><?xml version="1.0" encoding="utf-8"?>
<p:tagLst xmlns:p="http://schemas.openxmlformats.org/presentationml/2006/main">
  <p:tag name="AS_UNIQUEID" val="1804"/>
</p:tagLst>
</file>

<file path=ppt/tags/tag312.xml><?xml version="1.0" encoding="utf-8"?>
<p:tagLst xmlns:p="http://schemas.openxmlformats.org/presentationml/2006/main">
  <p:tag name="AS_UNIQUEID" val="1805"/>
</p:tagLst>
</file>

<file path=ppt/tags/tag313.xml><?xml version="1.0" encoding="utf-8"?>
<p:tagLst xmlns:p="http://schemas.openxmlformats.org/presentationml/2006/main">
  <p:tag name="AS_UNIQUEID" val="2267"/>
</p:tagLst>
</file>

<file path=ppt/tags/tag314.xml><?xml version="1.0" encoding="utf-8"?>
<p:tagLst xmlns:p="http://schemas.openxmlformats.org/presentationml/2006/main">
  <p:tag name="AS_UNIQUEID" val="1807"/>
</p:tagLst>
</file>

<file path=ppt/tags/tag315.xml><?xml version="1.0" encoding="utf-8"?>
<p:tagLst xmlns:p="http://schemas.openxmlformats.org/presentationml/2006/main">
  <p:tag name="AS_UNIQUEID" val="1808"/>
</p:tagLst>
</file>

<file path=ppt/tags/tag316.xml><?xml version="1.0" encoding="utf-8"?>
<p:tagLst xmlns:p="http://schemas.openxmlformats.org/presentationml/2006/main">
  <p:tag name="AS_UNIQUEID" val="1809"/>
</p:tagLst>
</file>

<file path=ppt/tags/tag317.xml><?xml version="1.0" encoding="utf-8"?>
<p:tagLst xmlns:p="http://schemas.openxmlformats.org/presentationml/2006/main">
  <p:tag name="AS_UNIQUEID" val="1810"/>
</p:tagLst>
</file>

<file path=ppt/tags/tag318.xml><?xml version="1.0" encoding="utf-8"?>
<p:tagLst xmlns:p="http://schemas.openxmlformats.org/presentationml/2006/main">
  <p:tag name="AS_UNIQUEID" val="1811"/>
</p:tagLst>
</file>

<file path=ppt/tags/tag319.xml><?xml version="1.0" encoding="utf-8"?>
<p:tagLst xmlns:p="http://schemas.openxmlformats.org/presentationml/2006/main">
  <p:tag name="AS_UNIQUEID" val="1812"/>
</p:tagLst>
</file>

<file path=ppt/tags/tag320.xml><?xml version="1.0" encoding="utf-8"?>
<p:tagLst xmlns:p="http://schemas.openxmlformats.org/presentationml/2006/main">
  <p:tag name="AS_UNIQUEID" val="1813"/>
</p:tagLst>
</file>

<file path=ppt/tags/tag321.xml><?xml version="1.0" encoding="utf-8"?>
<p:tagLst xmlns:p="http://schemas.openxmlformats.org/presentationml/2006/main">
  <p:tag name="AS_UNIQUEID" val="1814"/>
</p:tagLst>
</file>

<file path=ppt/tags/tag322.xml><?xml version="1.0" encoding="utf-8"?>
<p:tagLst xmlns:p="http://schemas.openxmlformats.org/presentationml/2006/main">
  <p:tag name="AS_UNIQUEID" val="1815"/>
</p:tagLst>
</file>

<file path=ppt/tags/tag323.xml><?xml version="1.0" encoding="utf-8"?>
<p:tagLst xmlns:p="http://schemas.openxmlformats.org/presentationml/2006/main">
  <p:tag name="AS_UNIQUEID" val="1816"/>
</p:tagLst>
</file>

<file path=ppt/tags/tag324.xml><?xml version="1.0" encoding="utf-8"?>
<p:tagLst xmlns:p="http://schemas.openxmlformats.org/presentationml/2006/main">
  <p:tag name="AS_UNIQUEID" val="1817"/>
</p:tagLst>
</file>

<file path=ppt/tags/tag325.xml><?xml version="1.0" encoding="utf-8"?>
<p:tagLst xmlns:p="http://schemas.openxmlformats.org/presentationml/2006/main">
  <p:tag name="AS_UNIQUEID" val="1818"/>
</p:tagLst>
</file>

<file path=ppt/tags/tag326.xml><?xml version="1.0" encoding="utf-8"?>
<p:tagLst xmlns:p="http://schemas.openxmlformats.org/presentationml/2006/main">
  <p:tag name="AS_UNIQUEID" val="1819"/>
</p:tagLst>
</file>

<file path=ppt/tags/tag327.xml><?xml version="1.0" encoding="utf-8"?>
<p:tagLst xmlns:p="http://schemas.openxmlformats.org/presentationml/2006/main">
  <p:tag name="AS_UNIQUEID" val="1820"/>
</p:tagLst>
</file>

<file path=ppt/tags/tag328.xml><?xml version="1.0" encoding="utf-8"?>
<p:tagLst xmlns:p="http://schemas.openxmlformats.org/presentationml/2006/main">
  <p:tag name="AS_UNIQUEID" val="1821"/>
</p:tagLst>
</file>

<file path=ppt/tags/tag329.xml><?xml version="1.0" encoding="utf-8"?>
<p:tagLst xmlns:p="http://schemas.openxmlformats.org/presentationml/2006/main">
  <p:tag name="AS_UNIQUEID" val="1822"/>
</p:tagLst>
</file>

<file path=ppt/tags/tag330.xml><?xml version="1.0" encoding="utf-8"?>
<p:tagLst xmlns:p="http://schemas.openxmlformats.org/presentationml/2006/main">
  <p:tag name="AS_UNIQUEID" val="1823"/>
</p:tagLst>
</file>

<file path=ppt/tags/tag331.xml><?xml version="1.0" encoding="utf-8"?>
<p:tagLst xmlns:p="http://schemas.openxmlformats.org/presentationml/2006/main">
  <p:tag name="AS_UNIQUEID" val="1824"/>
</p:tagLst>
</file>

<file path=ppt/tags/tag332.xml><?xml version="1.0" encoding="utf-8"?>
<p:tagLst xmlns:p="http://schemas.openxmlformats.org/presentationml/2006/main">
  <p:tag name="AS_UNIQUEID" val="1825"/>
</p:tagLst>
</file>

<file path=ppt/tags/tag333.xml><?xml version="1.0" encoding="utf-8"?>
<p:tagLst xmlns:p="http://schemas.openxmlformats.org/presentationml/2006/main">
  <p:tag name="AS_UNIQUEID" val="1826"/>
</p:tagLst>
</file>

<file path=ppt/tags/tag334.xml><?xml version="1.0" encoding="utf-8"?>
<p:tagLst xmlns:p="http://schemas.openxmlformats.org/presentationml/2006/main">
  <p:tag name="AS_UNIQUEID" val="1827"/>
</p:tagLst>
</file>

<file path=ppt/tags/tag335.xml><?xml version="1.0" encoding="utf-8"?>
<p:tagLst xmlns:p="http://schemas.openxmlformats.org/presentationml/2006/main">
  <p:tag name="AS_UNIQUEID" val="1828"/>
</p:tagLst>
</file>

<file path=ppt/tags/tag336.xml><?xml version="1.0" encoding="utf-8"?>
<p:tagLst xmlns:p="http://schemas.openxmlformats.org/presentationml/2006/main">
  <p:tag name="AS_UNIQUEID" val="1829"/>
</p:tagLst>
</file>

<file path=ppt/tags/tag337.xml><?xml version="1.0" encoding="utf-8"?>
<p:tagLst xmlns:p="http://schemas.openxmlformats.org/presentationml/2006/main">
  <p:tag name="AS_UNIQUEID" val="1830"/>
</p:tagLst>
</file>

<file path=ppt/tags/tag338.xml><?xml version="1.0" encoding="utf-8"?>
<p:tagLst xmlns:p="http://schemas.openxmlformats.org/presentationml/2006/main">
  <p:tag name="AS_UNIQUEID" val="1831"/>
</p:tagLst>
</file>

<file path=ppt/tags/tag339.xml><?xml version="1.0" encoding="utf-8"?>
<p:tagLst xmlns:p="http://schemas.openxmlformats.org/presentationml/2006/main">
  <p:tag name="AS_UNIQUEID" val="1832"/>
</p:tagLst>
</file>

<file path=ppt/tags/tag340.xml><?xml version="1.0" encoding="utf-8"?>
<p:tagLst xmlns:p="http://schemas.openxmlformats.org/presentationml/2006/main">
  <p:tag name="AS_UNIQUEID" val="1833"/>
</p:tagLst>
</file>

<file path=ppt/tags/tag341.xml><?xml version="1.0" encoding="utf-8"?>
<p:tagLst xmlns:p="http://schemas.openxmlformats.org/presentationml/2006/main">
  <p:tag name="AS_UNIQUEID" val="1834"/>
</p:tagLst>
</file>

<file path=ppt/tags/tag342.xml><?xml version="1.0" encoding="utf-8"?>
<p:tagLst xmlns:p="http://schemas.openxmlformats.org/presentationml/2006/main">
  <p:tag name="AS_UNIQUEID" val="1835"/>
</p:tagLst>
</file>

<file path=ppt/tags/tag343.xml><?xml version="1.0" encoding="utf-8"?>
<p:tagLst xmlns:p="http://schemas.openxmlformats.org/presentationml/2006/main">
  <p:tag name="AS_UNIQUEID" val="2268"/>
</p:tagLst>
</file>

<file path=ppt/tags/tag344.xml><?xml version="1.0" encoding="utf-8"?>
<p:tagLst xmlns:p="http://schemas.openxmlformats.org/presentationml/2006/main">
  <p:tag name="AS_UNIQUEID" val="1837"/>
</p:tagLst>
</file>

<file path=ppt/tags/tag345.xml><?xml version="1.0" encoding="utf-8"?>
<p:tagLst xmlns:p="http://schemas.openxmlformats.org/presentationml/2006/main">
  <p:tag name="AS_UNIQUEID" val="1838"/>
</p:tagLst>
</file>

<file path=ppt/tags/tag346.xml><?xml version="1.0" encoding="utf-8"?>
<p:tagLst xmlns:p="http://schemas.openxmlformats.org/presentationml/2006/main">
  <p:tag name="AS_UNIQUEID" val="1839"/>
</p:tagLst>
</file>

<file path=ppt/tags/tag347.xml><?xml version="1.0" encoding="utf-8"?>
<p:tagLst xmlns:p="http://schemas.openxmlformats.org/presentationml/2006/main">
  <p:tag name="AS_UNIQUEID" val="1840"/>
</p:tagLst>
</file>

<file path=ppt/tags/tag348.xml><?xml version="1.0" encoding="utf-8"?>
<p:tagLst xmlns:p="http://schemas.openxmlformats.org/presentationml/2006/main">
  <p:tag name="AS_UNIQUEID" val="1841"/>
</p:tagLst>
</file>

<file path=ppt/tags/tag349.xml><?xml version="1.0" encoding="utf-8"?>
<p:tagLst xmlns:p="http://schemas.openxmlformats.org/presentationml/2006/main">
  <p:tag name="AS_UNIQUEID" val="1842"/>
</p:tagLst>
</file>

<file path=ppt/tags/tag350.xml><?xml version="1.0" encoding="utf-8"?>
<p:tagLst xmlns:p="http://schemas.openxmlformats.org/presentationml/2006/main">
  <p:tag name="AS_UNIQUEID" val="1843"/>
</p:tagLst>
</file>

<file path=ppt/tags/tag351.xml><?xml version="1.0" encoding="utf-8"?>
<p:tagLst xmlns:p="http://schemas.openxmlformats.org/presentationml/2006/main">
  <p:tag name="AS_UNIQUEID" val="1844"/>
</p:tagLst>
</file>

<file path=ppt/tags/tag352.xml><?xml version="1.0" encoding="utf-8"?>
<p:tagLst xmlns:p="http://schemas.openxmlformats.org/presentationml/2006/main">
  <p:tag name="AS_UNIQUEID" val="1845"/>
</p:tagLst>
</file>

<file path=ppt/tags/tag353.xml><?xml version="1.0" encoding="utf-8"?>
<p:tagLst xmlns:p="http://schemas.openxmlformats.org/presentationml/2006/main">
  <p:tag name="AS_UNIQUEID" val="1846"/>
</p:tagLst>
</file>

<file path=ppt/tags/tag354.xml><?xml version="1.0" encoding="utf-8"?>
<p:tagLst xmlns:p="http://schemas.openxmlformats.org/presentationml/2006/main">
  <p:tag name="AS_UNIQUEID" val="1847"/>
</p:tagLst>
</file>

<file path=ppt/tags/tag355.xml><?xml version="1.0" encoding="utf-8"?>
<p:tagLst xmlns:p="http://schemas.openxmlformats.org/presentationml/2006/main">
  <p:tag name="AS_UNIQUEID" val="1848"/>
</p:tagLst>
</file>

<file path=ppt/tags/tag356.xml><?xml version="1.0" encoding="utf-8"?>
<p:tagLst xmlns:p="http://schemas.openxmlformats.org/presentationml/2006/main">
  <p:tag name="AS_UNIQUEID" val="2269"/>
</p:tagLst>
</file>

<file path=ppt/tags/tag357.xml><?xml version="1.0" encoding="utf-8"?>
<p:tagLst xmlns:p="http://schemas.openxmlformats.org/presentationml/2006/main">
  <p:tag name="AS_UNIQUEID" val="1850"/>
</p:tagLst>
</file>

<file path=ppt/tags/tag358.xml><?xml version="1.0" encoding="utf-8"?>
<p:tagLst xmlns:p="http://schemas.openxmlformats.org/presentationml/2006/main">
  <p:tag name="AS_UNIQUEID" val="1851"/>
</p:tagLst>
</file>

<file path=ppt/tags/tag359.xml><?xml version="1.0" encoding="utf-8"?>
<p:tagLst xmlns:p="http://schemas.openxmlformats.org/presentationml/2006/main">
  <p:tag name="AS_UNIQUEID" val="1852"/>
</p:tagLst>
</file>

<file path=ppt/tags/tag360.xml><?xml version="1.0" encoding="utf-8"?>
<p:tagLst xmlns:p="http://schemas.openxmlformats.org/presentationml/2006/main">
  <p:tag name="AS_UNIQUEID" val="1853"/>
</p:tagLst>
</file>

<file path=ppt/tags/tag361.xml><?xml version="1.0" encoding="utf-8"?>
<p:tagLst xmlns:p="http://schemas.openxmlformats.org/presentationml/2006/main">
  <p:tag name="AS_UNIQUEID" val="1854"/>
</p:tagLst>
</file>

<file path=ppt/tags/tag362.xml><?xml version="1.0" encoding="utf-8"?>
<p:tagLst xmlns:p="http://schemas.openxmlformats.org/presentationml/2006/main">
  <p:tag name="AS_UNIQUEID" val="1855"/>
</p:tagLst>
</file>

<file path=ppt/tags/tag363.xml><?xml version="1.0" encoding="utf-8"?>
<p:tagLst xmlns:p="http://schemas.openxmlformats.org/presentationml/2006/main">
  <p:tag name="AS_UNIQUEID" val="1856"/>
</p:tagLst>
</file>

<file path=ppt/tags/tag364.xml><?xml version="1.0" encoding="utf-8"?>
<p:tagLst xmlns:p="http://schemas.openxmlformats.org/presentationml/2006/main">
  <p:tag name="AS_UNIQUEID" val="1857"/>
</p:tagLst>
</file>

<file path=ppt/tags/tag365.xml><?xml version="1.0" encoding="utf-8"?>
<p:tagLst xmlns:p="http://schemas.openxmlformats.org/presentationml/2006/main">
  <p:tag name="AS_UNIQUEID" val="1858"/>
</p:tagLst>
</file>

<file path=ppt/tags/tag366.xml><?xml version="1.0" encoding="utf-8"?>
<p:tagLst xmlns:p="http://schemas.openxmlformats.org/presentationml/2006/main">
  <p:tag name="AS_UNIQUEID" val="1859"/>
</p:tagLst>
</file>

<file path=ppt/tags/tag367.xml><?xml version="1.0" encoding="utf-8"?>
<p:tagLst xmlns:p="http://schemas.openxmlformats.org/presentationml/2006/main">
  <p:tag name="AS_UNIQUEID" val="1860"/>
</p:tagLst>
</file>

<file path=ppt/tags/tag368.xml><?xml version="1.0" encoding="utf-8"?>
<p:tagLst xmlns:p="http://schemas.openxmlformats.org/presentationml/2006/main">
  <p:tag name="AS_UNIQUEID" val="1861"/>
</p:tagLst>
</file>

<file path=ppt/tags/tag369.xml><?xml version="1.0" encoding="utf-8"?>
<p:tagLst xmlns:p="http://schemas.openxmlformats.org/presentationml/2006/main">
  <p:tag name="AS_UNIQUEID" val="1862"/>
</p:tagLst>
</file>

<file path=ppt/tags/tag370.xml><?xml version="1.0" encoding="utf-8"?>
<p:tagLst xmlns:p="http://schemas.openxmlformats.org/presentationml/2006/main">
  <p:tag name="AS_UNIQUEID" val="1863"/>
</p:tagLst>
</file>

<file path=ppt/tags/tag371.xml><?xml version="1.0" encoding="utf-8"?>
<p:tagLst xmlns:p="http://schemas.openxmlformats.org/presentationml/2006/main">
  <p:tag name="AS_UNIQUEID" val="1864"/>
</p:tagLst>
</file>

<file path=ppt/tags/tag372.xml><?xml version="1.0" encoding="utf-8"?>
<p:tagLst xmlns:p="http://schemas.openxmlformats.org/presentationml/2006/main">
  <p:tag name="AS_UNIQUEID" val="1865"/>
</p:tagLst>
</file>

<file path=ppt/tags/tag373.xml><?xml version="1.0" encoding="utf-8"?>
<p:tagLst xmlns:p="http://schemas.openxmlformats.org/presentationml/2006/main">
  <p:tag name="AS_UNIQUEID" val="1866"/>
</p:tagLst>
</file>

<file path=ppt/tags/tag374.xml><?xml version="1.0" encoding="utf-8"?>
<p:tagLst xmlns:p="http://schemas.openxmlformats.org/presentationml/2006/main">
  <p:tag name="AS_UNIQUEID" val="1867"/>
</p:tagLst>
</file>

<file path=ppt/tags/tag375.xml><?xml version="1.0" encoding="utf-8"?>
<p:tagLst xmlns:p="http://schemas.openxmlformats.org/presentationml/2006/main">
  <p:tag name="AS_UNIQUEID" val="1868"/>
</p:tagLst>
</file>

<file path=ppt/tags/tag376.xml><?xml version="1.0" encoding="utf-8"?>
<p:tagLst xmlns:p="http://schemas.openxmlformats.org/presentationml/2006/main">
  <p:tag name="AS_UNIQUEID" val="1869"/>
</p:tagLst>
</file>

<file path=ppt/tags/tag377.xml><?xml version="1.0" encoding="utf-8"?>
<p:tagLst xmlns:p="http://schemas.openxmlformats.org/presentationml/2006/main">
  <p:tag name="AS_UNIQUEID" val="1870"/>
</p:tagLst>
</file>

<file path=ppt/tags/tag378.xml><?xml version="1.0" encoding="utf-8"?>
<p:tagLst xmlns:p="http://schemas.openxmlformats.org/presentationml/2006/main">
  <p:tag name="AS_UNIQUEID" val="1871"/>
</p:tagLst>
</file>

<file path=ppt/tags/tag379.xml><?xml version="1.0" encoding="utf-8"?>
<p:tagLst xmlns:p="http://schemas.openxmlformats.org/presentationml/2006/main">
  <p:tag name="AS_UNIQUEID" val="2270"/>
</p:tagLst>
</file>

<file path=ppt/tags/tag380.xml><?xml version="1.0" encoding="utf-8"?>
<p:tagLst xmlns:p="http://schemas.openxmlformats.org/presentationml/2006/main">
  <p:tag name="AS_UNIQUEID" val="1873"/>
</p:tagLst>
</file>

<file path=ppt/tags/tag381.xml><?xml version="1.0" encoding="utf-8"?>
<p:tagLst xmlns:p="http://schemas.openxmlformats.org/presentationml/2006/main">
  <p:tag name="AS_UNIQUEID" val="1874"/>
</p:tagLst>
</file>

<file path=ppt/tags/tag382.xml><?xml version="1.0" encoding="utf-8"?>
<p:tagLst xmlns:p="http://schemas.openxmlformats.org/presentationml/2006/main">
  <p:tag name="AS_UNIQUEID" val="1875"/>
</p:tagLst>
</file>

<file path=ppt/tags/tag383.xml><?xml version="1.0" encoding="utf-8"?>
<p:tagLst xmlns:p="http://schemas.openxmlformats.org/presentationml/2006/main">
  <p:tag name="AS_UNIQUEID" val="1876"/>
</p:tagLst>
</file>

<file path=ppt/tags/tag384.xml><?xml version="1.0" encoding="utf-8"?>
<p:tagLst xmlns:p="http://schemas.openxmlformats.org/presentationml/2006/main">
  <p:tag name="AS_UNIQUEID" val="1877"/>
</p:tagLst>
</file>

<file path=ppt/tags/tag385.xml><?xml version="1.0" encoding="utf-8"?>
<p:tagLst xmlns:p="http://schemas.openxmlformats.org/presentationml/2006/main">
  <p:tag name="AS_UNIQUEID" val="1878"/>
</p:tagLst>
</file>

<file path=ppt/tags/tag386.xml><?xml version="1.0" encoding="utf-8"?>
<p:tagLst xmlns:p="http://schemas.openxmlformats.org/presentationml/2006/main">
  <p:tag name="AS_UNIQUEID" val="1879"/>
</p:tagLst>
</file>

<file path=ppt/tags/tag387.xml><?xml version="1.0" encoding="utf-8"?>
<p:tagLst xmlns:p="http://schemas.openxmlformats.org/presentationml/2006/main">
  <p:tag name="AS_UNIQUEID" val="2271"/>
</p:tagLst>
</file>

<file path=ppt/tags/tag388.xml><?xml version="1.0" encoding="utf-8"?>
<p:tagLst xmlns:p="http://schemas.openxmlformats.org/presentationml/2006/main">
  <p:tag name="AS_UNIQUEID" val="1881"/>
</p:tagLst>
</file>

<file path=ppt/tags/tag389.xml><?xml version="1.0" encoding="utf-8"?>
<p:tagLst xmlns:p="http://schemas.openxmlformats.org/presentationml/2006/main">
  <p:tag name="AS_UNIQUEID" val="1882"/>
  <p:tag name="TABLE_ENDDRAG_ORIGIN_RECT" val="866*382"/>
  <p:tag name="TABLE_ENDDRAG_RECT" val="38*124*866*382"/>
</p:tagLst>
</file>

<file path=ppt/tags/tag390.xml><?xml version="1.0" encoding="utf-8"?>
<p:tagLst xmlns:p="http://schemas.openxmlformats.org/presentationml/2006/main">
  <p:tag name="AS_UNIQUEID" val="1883"/>
</p:tagLst>
</file>

<file path=ppt/tags/tag391.xml><?xml version="1.0" encoding="utf-8"?>
<p:tagLst xmlns:p="http://schemas.openxmlformats.org/presentationml/2006/main">
  <p:tag name="AS_UNIQUEID" val="1884"/>
</p:tagLst>
</file>

<file path=ppt/tags/tag392.xml><?xml version="1.0" encoding="utf-8"?>
<p:tagLst xmlns:p="http://schemas.openxmlformats.org/presentationml/2006/main">
  <p:tag name="AS_UNIQUEID" val="1885"/>
</p:tagLst>
</file>

<file path=ppt/tags/tag393.xml><?xml version="1.0" encoding="utf-8"?>
<p:tagLst xmlns:p="http://schemas.openxmlformats.org/presentationml/2006/main">
  <p:tag name="AS_UNIQUEID" val="1886"/>
</p:tagLst>
</file>

<file path=ppt/tags/tag394.xml><?xml version="1.0" encoding="utf-8"?>
<p:tagLst xmlns:p="http://schemas.openxmlformats.org/presentationml/2006/main">
  <p:tag name="AS_UNIQUEID" val="1887"/>
</p:tagLst>
</file>

<file path=ppt/tags/tag395.xml><?xml version="1.0" encoding="utf-8"?>
<p:tagLst xmlns:p="http://schemas.openxmlformats.org/presentationml/2006/main">
  <p:tag name="AS_UNIQUEID" val="1888"/>
</p:tagLst>
</file>

<file path=ppt/tags/tag396.xml><?xml version="1.0" encoding="utf-8"?>
<p:tagLst xmlns:p="http://schemas.openxmlformats.org/presentationml/2006/main">
  <p:tag name="AS_UNIQUEID" val="1889"/>
</p:tagLst>
</file>

<file path=ppt/tags/tag397.xml><?xml version="1.0" encoding="utf-8"?>
<p:tagLst xmlns:p="http://schemas.openxmlformats.org/presentationml/2006/main">
  <p:tag name="AS_UNIQUEID" val="1890"/>
</p:tagLst>
</file>

<file path=ppt/tags/tag398.xml><?xml version="1.0" encoding="utf-8"?>
<p:tagLst xmlns:p="http://schemas.openxmlformats.org/presentationml/2006/main">
  <p:tag name="AS_UNIQUEID" val="1891"/>
</p:tagLst>
</file>

<file path=ppt/tags/tag399.xml><?xml version="1.0" encoding="utf-8"?>
<p:tagLst xmlns:p="http://schemas.openxmlformats.org/presentationml/2006/main">
  <p:tag name="AS_UNIQUEID" val="1892"/>
</p:tagLst>
</file>

<file path=ppt/tags/tag400.xml><?xml version="1.0" encoding="utf-8"?>
<p:tagLst xmlns:p="http://schemas.openxmlformats.org/presentationml/2006/main">
  <p:tag name="AS_UNIQUEID" val="1893"/>
</p:tagLst>
</file>

<file path=ppt/tags/tag401.xml><?xml version="1.0" encoding="utf-8"?>
<p:tagLst xmlns:p="http://schemas.openxmlformats.org/presentationml/2006/main">
  <p:tag name="AS_UNIQUEID" val="2272"/>
</p:tagLst>
</file>

<file path=ppt/tags/tag402.xml><?xml version="1.0" encoding="utf-8"?>
<p:tagLst xmlns:p="http://schemas.openxmlformats.org/presentationml/2006/main">
  <p:tag name="AS_UNIQUEID" val="1895"/>
</p:tagLst>
</file>

<file path=ppt/tags/tag403.xml><?xml version="1.0" encoding="utf-8"?>
<p:tagLst xmlns:p="http://schemas.openxmlformats.org/presentationml/2006/main">
  <p:tag name="AS_UNIQUEID" val="1896"/>
</p:tagLst>
</file>

<file path=ppt/tags/tag404.xml><?xml version="1.0" encoding="utf-8"?>
<p:tagLst xmlns:p="http://schemas.openxmlformats.org/presentationml/2006/main">
  <p:tag name="AS_UNIQUEID" val="1897"/>
</p:tagLst>
</file>

<file path=ppt/tags/tag405.xml><?xml version="1.0" encoding="utf-8"?>
<p:tagLst xmlns:p="http://schemas.openxmlformats.org/presentationml/2006/main">
  <p:tag name="AS_UNIQUEID" val="1898"/>
</p:tagLst>
</file>

<file path=ppt/tags/tag406.xml><?xml version="1.0" encoding="utf-8"?>
<p:tagLst xmlns:p="http://schemas.openxmlformats.org/presentationml/2006/main">
  <p:tag name="AS_UNIQUEID" val="1899"/>
</p:tagLst>
</file>

<file path=ppt/tags/tag407.xml><?xml version="1.0" encoding="utf-8"?>
<p:tagLst xmlns:p="http://schemas.openxmlformats.org/presentationml/2006/main">
  <p:tag name="AS_UNIQUEID" val="1900"/>
</p:tagLst>
</file>

<file path=ppt/tags/tag408.xml><?xml version="1.0" encoding="utf-8"?>
<p:tagLst xmlns:p="http://schemas.openxmlformats.org/presentationml/2006/main">
  <p:tag name="AS_UNIQUEID" val="1901"/>
</p:tagLst>
</file>

<file path=ppt/tags/tag409.xml><?xml version="1.0" encoding="utf-8"?>
<p:tagLst xmlns:p="http://schemas.openxmlformats.org/presentationml/2006/main">
  <p:tag name="AS_UNIQUEID" val="1902"/>
</p:tagLst>
</file>

<file path=ppt/tags/tag410.xml><?xml version="1.0" encoding="utf-8"?>
<p:tagLst xmlns:p="http://schemas.openxmlformats.org/presentationml/2006/main">
  <p:tag name="AS_UNIQUEID" val="1903"/>
</p:tagLst>
</file>

<file path=ppt/tags/tag411.xml><?xml version="1.0" encoding="utf-8"?>
<p:tagLst xmlns:p="http://schemas.openxmlformats.org/presentationml/2006/main">
  <p:tag name="AS_UNIQUEID" val="1904"/>
</p:tagLst>
</file>

<file path=ppt/tags/tag412.xml><?xml version="1.0" encoding="utf-8"?>
<p:tagLst xmlns:p="http://schemas.openxmlformats.org/presentationml/2006/main">
  <p:tag name="AS_UNIQUEID" val="1905"/>
</p:tagLst>
</file>

<file path=ppt/tags/tag413.xml><?xml version="1.0" encoding="utf-8"?>
<p:tagLst xmlns:p="http://schemas.openxmlformats.org/presentationml/2006/main">
  <p:tag name="AS_UNIQUEID" val="1906"/>
</p:tagLst>
</file>

<file path=ppt/tags/tag414.xml><?xml version="1.0" encoding="utf-8"?>
<p:tagLst xmlns:p="http://schemas.openxmlformats.org/presentationml/2006/main">
  <p:tag name="AS_UNIQUEID" val="1907"/>
</p:tagLst>
</file>

<file path=ppt/tags/tag415.xml><?xml version="1.0" encoding="utf-8"?>
<p:tagLst xmlns:p="http://schemas.openxmlformats.org/presentationml/2006/main">
  <p:tag name="AS_UNIQUEID" val="2273"/>
</p:tagLst>
</file>

<file path=ppt/tags/tag416.xml><?xml version="1.0" encoding="utf-8"?>
<p:tagLst xmlns:p="http://schemas.openxmlformats.org/presentationml/2006/main">
  <p:tag name="AS_UNIQUEID" val="1909"/>
</p:tagLst>
</file>

<file path=ppt/tags/tag417.xml><?xml version="1.0" encoding="utf-8"?>
<p:tagLst xmlns:p="http://schemas.openxmlformats.org/presentationml/2006/main">
  <p:tag name="AS_UNIQUEID" val="1910"/>
</p:tagLst>
</file>

<file path=ppt/tags/tag418.xml><?xml version="1.0" encoding="utf-8"?>
<p:tagLst xmlns:p="http://schemas.openxmlformats.org/presentationml/2006/main">
  <p:tag name="AS_UNIQUEID" val="1911"/>
</p:tagLst>
</file>

<file path=ppt/tags/tag419.xml><?xml version="1.0" encoding="utf-8"?>
<p:tagLst xmlns:p="http://schemas.openxmlformats.org/presentationml/2006/main">
  <p:tag name="AS_UNIQUEID" val="1912"/>
</p:tagLst>
</file>

<file path=ppt/tags/tag420.xml><?xml version="1.0" encoding="utf-8"?>
<p:tagLst xmlns:p="http://schemas.openxmlformats.org/presentationml/2006/main">
  <p:tag name="AS_UNIQUEID" val="1913"/>
</p:tagLst>
</file>

<file path=ppt/tags/tag421.xml><?xml version="1.0" encoding="utf-8"?>
<p:tagLst xmlns:p="http://schemas.openxmlformats.org/presentationml/2006/main">
  <p:tag name="AS_UNIQUEID" val="1914"/>
</p:tagLst>
</file>

<file path=ppt/tags/tag422.xml><?xml version="1.0" encoding="utf-8"?>
<p:tagLst xmlns:p="http://schemas.openxmlformats.org/presentationml/2006/main">
  <p:tag name="AS_UNIQUEID" val="1915"/>
</p:tagLst>
</file>

<file path=ppt/tags/tag423.xml><?xml version="1.0" encoding="utf-8"?>
<p:tagLst xmlns:p="http://schemas.openxmlformats.org/presentationml/2006/main">
  <p:tag name="AS_UNIQUEID" val="1916"/>
</p:tagLst>
</file>

<file path=ppt/tags/tag424.xml><?xml version="1.0" encoding="utf-8"?>
<p:tagLst xmlns:p="http://schemas.openxmlformats.org/presentationml/2006/main">
  <p:tag name="AS_UNIQUEID" val="1917"/>
  <p:tag name="KSO_WM_BEAUTIFY_FLAG" val=""/>
</p:tagLst>
</file>

<file path=ppt/tags/tag425.xml><?xml version="1.0" encoding="utf-8"?>
<p:tagLst xmlns:p="http://schemas.openxmlformats.org/presentationml/2006/main">
  <p:tag name="AS_UNIQUEID" val="1918"/>
  <p:tag name="KSO_WM_BEAUTIFY_FLAG" val=""/>
</p:tagLst>
</file>

<file path=ppt/tags/tag426.xml><?xml version="1.0" encoding="utf-8"?>
<p:tagLst xmlns:p="http://schemas.openxmlformats.org/presentationml/2006/main">
  <p:tag name="AS_UNIQUEID" val="2274"/>
</p:tagLst>
</file>

<file path=ppt/tags/tag427.xml><?xml version="1.0" encoding="utf-8"?>
<p:tagLst xmlns:p="http://schemas.openxmlformats.org/presentationml/2006/main">
  <p:tag name="AS_UNIQUEID" val="1920"/>
</p:tagLst>
</file>

<file path=ppt/tags/tag428.xml><?xml version="1.0" encoding="utf-8"?>
<p:tagLst xmlns:p="http://schemas.openxmlformats.org/presentationml/2006/main">
  <p:tag name="AS_UNIQUEID" val="1921"/>
</p:tagLst>
</file>

<file path=ppt/tags/tag429.xml><?xml version="1.0" encoding="utf-8"?>
<p:tagLst xmlns:p="http://schemas.openxmlformats.org/presentationml/2006/main">
  <p:tag name="AS_UNIQUEID" val="2275"/>
</p:tagLst>
</file>

<file path=ppt/tags/tag430.xml><?xml version="1.0" encoding="utf-8"?>
<p:tagLst xmlns:p="http://schemas.openxmlformats.org/presentationml/2006/main">
  <p:tag name="AS_UNIQUEID" val="1923"/>
</p:tagLst>
</file>

<file path=ppt/tags/tag431.xml><?xml version="1.0" encoding="utf-8"?>
<p:tagLst xmlns:p="http://schemas.openxmlformats.org/presentationml/2006/main">
  <p:tag name="AS_UNIQUEID" val="1924"/>
</p:tagLst>
</file>

<file path=ppt/tags/tag432.xml><?xml version="1.0" encoding="utf-8"?>
<p:tagLst xmlns:p="http://schemas.openxmlformats.org/presentationml/2006/main">
  <p:tag name="AS_UNIQUEID" val="1925"/>
</p:tagLst>
</file>

<file path=ppt/tags/tag433.xml><?xml version="1.0" encoding="utf-8"?>
<p:tagLst xmlns:p="http://schemas.openxmlformats.org/presentationml/2006/main">
  <p:tag name="AS_UNIQUEID" val="1926"/>
</p:tagLst>
</file>

<file path=ppt/tags/tag434.xml><?xml version="1.0" encoding="utf-8"?>
<p:tagLst xmlns:p="http://schemas.openxmlformats.org/presentationml/2006/main">
  <p:tag name="AS_UNIQUEID" val="1927"/>
</p:tagLst>
</file>

<file path=ppt/tags/tag435.xml><?xml version="1.0" encoding="utf-8"?>
<p:tagLst xmlns:p="http://schemas.openxmlformats.org/presentationml/2006/main">
  <p:tag name="AS_UNIQUEID" val="1928"/>
</p:tagLst>
</file>

<file path=ppt/tags/tag436.xml><?xml version="1.0" encoding="utf-8"?>
<p:tagLst xmlns:p="http://schemas.openxmlformats.org/presentationml/2006/main">
  <p:tag name="AS_UNIQUEID" val="1929"/>
</p:tagLst>
</file>

<file path=ppt/tags/tag437.xml><?xml version="1.0" encoding="utf-8"?>
<p:tagLst xmlns:p="http://schemas.openxmlformats.org/presentationml/2006/main">
  <p:tag name="AS_UNIQUEID" val="1930"/>
</p:tagLst>
</file>

<file path=ppt/tags/tag438.xml><?xml version="1.0" encoding="utf-8"?>
<p:tagLst xmlns:p="http://schemas.openxmlformats.org/presentationml/2006/main">
  <p:tag name="AS_UNIQUEID" val="1931"/>
</p:tagLst>
</file>

<file path=ppt/tags/tag439.xml><?xml version="1.0" encoding="utf-8"?>
<p:tagLst xmlns:p="http://schemas.openxmlformats.org/presentationml/2006/main">
  <p:tag name="AS_UNIQUEID" val="1932"/>
</p:tagLst>
</file>

<file path=ppt/tags/tag440.xml><?xml version="1.0" encoding="utf-8"?>
<p:tagLst xmlns:p="http://schemas.openxmlformats.org/presentationml/2006/main">
  <p:tag name="AS_UNIQUEID" val="1933"/>
</p:tagLst>
</file>

<file path=ppt/tags/tag441.xml><?xml version="1.0" encoding="utf-8"?>
<p:tagLst xmlns:p="http://schemas.openxmlformats.org/presentationml/2006/main">
  <p:tag name="AS_UNIQUEID" val="1934"/>
</p:tagLst>
</file>

<file path=ppt/tags/tag442.xml><?xml version="1.0" encoding="utf-8"?>
<p:tagLst xmlns:p="http://schemas.openxmlformats.org/presentationml/2006/main">
  <p:tag name="AS_UNIQUEID" val="1935"/>
</p:tagLst>
</file>

<file path=ppt/tags/tag443.xml><?xml version="1.0" encoding="utf-8"?>
<p:tagLst xmlns:p="http://schemas.openxmlformats.org/presentationml/2006/main">
  <p:tag name="AS_UNIQUEID" val="1936"/>
</p:tagLst>
</file>

<file path=ppt/tags/tag444.xml><?xml version="1.0" encoding="utf-8"?>
<p:tagLst xmlns:p="http://schemas.openxmlformats.org/presentationml/2006/main">
  <p:tag name="AS_UNIQUEID" val="1937"/>
</p:tagLst>
</file>

<file path=ppt/tags/tag445.xml><?xml version="1.0" encoding="utf-8"?>
<p:tagLst xmlns:p="http://schemas.openxmlformats.org/presentationml/2006/main">
  <p:tag name="AS_UNIQUEID" val="1938"/>
</p:tagLst>
</file>

<file path=ppt/tags/tag446.xml><?xml version="1.0" encoding="utf-8"?>
<p:tagLst xmlns:p="http://schemas.openxmlformats.org/presentationml/2006/main">
  <p:tag name="AS_UNIQUEID" val="1939"/>
</p:tagLst>
</file>

<file path=ppt/tags/tag447.xml><?xml version="1.0" encoding="utf-8"?>
<p:tagLst xmlns:p="http://schemas.openxmlformats.org/presentationml/2006/main">
  <p:tag name="AS_UNIQUEID" val="1940"/>
</p:tagLst>
</file>

<file path=ppt/tags/tag448.xml><?xml version="1.0" encoding="utf-8"?>
<p:tagLst xmlns:p="http://schemas.openxmlformats.org/presentationml/2006/main">
  <p:tag name="AS_UNIQUEID" val="1941"/>
</p:tagLst>
</file>

<file path=ppt/tags/tag449.xml><?xml version="1.0" encoding="utf-8"?>
<p:tagLst xmlns:p="http://schemas.openxmlformats.org/presentationml/2006/main">
  <p:tag name="AS_UNIQUEID" val="1942"/>
</p:tagLst>
</file>

<file path=ppt/tags/tag450.xml><?xml version="1.0" encoding="utf-8"?>
<p:tagLst xmlns:p="http://schemas.openxmlformats.org/presentationml/2006/main">
  <p:tag name="AS_UNIQUEID" val="1943"/>
</p:tagLst>
</file>

<file path=ppt/tags/tag451.xml><?xml version="1.0" encoding="utf-8"?>
<p:tagLst xmlns:p="http://schemas.openxmlformats.org/presentationml/2006/main">
  <p:tag name="AS_UNIQUEID" val="1944"/>
</p:tagLst>
</file>

<file path=ppt/tags/tag452.xml><?xml version="1.0" encoding="utf-8"?>
<p:tagLst xmlns:p="http://schemas.openxmlformats.org/presentationml/2006/main">
  <p:tag name="AS_UNIQUEID" val="1945"/>
</p:tagLst>
</file>

<file path=ppt/tags/tag453.xml><?xml version="1.0" encoding="utf-8"?>
<p:tagLst xmlns:p="http://schemas.openxmlformats.org/presentationml/2006/main">
  <p:tag name="AS_UNIQUEID" val="1946"/>
</p:tagLst>
</file>

<file path=ppt/tags/tag454.xml><?xml version="1.0" encoding="utf-8"?>
<p:tagLst xmlns:p="http://schemas.openxmlformats.org/presentationml/2006/main">
  <p:tag name="AS_UNIQUEID" val="1947"/>
</p:tagLst>
</file>

<file path=ppt/tags/tag455.xml><?xml version="1.0" encoding="utf-8"?>
<p:tagLst xmlns:p="http://schemas.openxmlformats.org/presentationml/2006/main">
  <p:tag name="AS_UNIQUEID" val="1948"/>
</p:tagLst>
</file>

<file path=ppt/tags/tag456.xml><?xml version="1.0" encoding="utf-8"?>
<p:tagLst xmlns:p="http://schemas.openxmlformats.org/presentationml/2006/main">
  <p:tag name="AS_UNIQUEID" val="2369"/>
</p:tagLst>
</file>

<file path=ppt/tags/tag457.xml><?xml version="1.0" encoding="utf-8"?>
<p:tagLst xmlns:p="http://schemas.openxmlformats.org/presentationml/2006/main">
  <p:tag name="AS_UNIQUEID" val="2370"/>
</p:tagLst>
</file>

<file path=ppt/tags/tag4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宋体</vt:lpstr>
      <vt:lpstr>等线</vt:lpstr>
      <vt:lpstr>华文中宋</vt:lpstr>
      <vt:lpstr>华文隶书</vt:lpstr>
      <vt:lpstr>Gotham Pro Medium</vt:lpstr>
      <vt:lpstr>Times New Roman</vt:lpstr>
      <vt:lpstr>楷体_GB2312</vt:lpstr>
      <vt:lpstr>Tahoma</vt:lpstr>
      <vt:lpstr>楷体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2024-09-01T20:10:05.519</cp:lastPrinted>
  <dcterms:created xsi:type="dcterms:W3CDTF">2024-09-01T12:10:05Z</dcterms:created>
  <dcterms:modified xsi:type="dcterms:W3CDTF">2024-09-01T12:10:08Z</dcterms:modified>
</cp:coreProperties>
</file>