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6CA31-50F6-4BCD-8302-D2D38DF42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072146-A223-4E3E-821B-086117A31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5671C-C0C9-4F74-9B56-833D354AA9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01DAB-7293-47AE-8ADD-43C67B3159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C10F18-C698-46C4-ADE7-D63A44D02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5556E6-2870-477C-997B-6A9396E7C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A1235E-FAC0-45BD-A108-6BC4BEF06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984EFD-5342-4DAD-9EC1-DC1648F00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F721C4-BFF4-43C6-AC3A-89FAA2F99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CEA51-93B3-49E2-A6ED-304DD2CAE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9F600-B6D8-442E-A1A2-7367FF410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01062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护理理念创新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传统护理理念的局限性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新型护理理念的创新点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护理理念创新的实践与案例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护理理念创新的挑战与对策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随着社会发展和医疗技术的进步，人们对护理服务的需求和要求也在不断提高。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传统的护理理念和方法已经难以满足现代社会的需求，需要寻求创新和突破。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通过创新护理理念，引入新的护理模式和方法，可以提高护理服务质量，满足患者多样化的需求。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提高护理服务质量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08" r="80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提升护士职业素养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促进护理学科发展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502" r="1450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创新护理理念有助于激发护士的创新意识和进取心，提升其职业素养和综合能力。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创新护理理念可以推动护理学科的发展，丰富其理论和实践体系，为护理事业的进步提供有力支持。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创新护理理念的重要性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传统护理理念的局限性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75" r="3307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缺乏个性化护理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个性化护理的缺失可能导致护理效果不佳，甚至可能对患者的健康造成负面影响。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传统护理模式通常采用统一的护理方案，缺乏对患者的个体差异和特殊需求的关注。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78" b="261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忽视患者心理需求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传统护理理念往往只关注患者的生理需求，而忽视其心理需求，如情感支持、心理疏导等。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心理需求的满足对于患者的康复和整体健康状况具有重要意义，因此忽视这一方面是不利的。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传统护理模式下，护理人员承担着繁重的工作任务和压力，可能导致工作效率下降和职业疲惫。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高强度的工作压力可能对护理人员的身心健康产生负面影响，进而影响其护理质量。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护理人员工作压力大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新型护理理念的创新点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235" b="1723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根据患者的年龄、性别、病情、文化背景等个体差异，制定个性化的护理方案。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个性化护理强调关注患者的独特性，以满足不同患者的需求。通过对患者的全面评估，制定针对性的护理计划，提供更加贴心、专业的护理服务。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个性化护理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重视患者的心理状态和情感需求，提供心理支持和疏导。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除了身体健康的护理，新型护理理念还强调关注患者的心理需求。通过与患者沟通交流，了解其心理状态，提供必要的心理疏导和支持，帮助患者保持良好的心态，促进康复。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关注患者心理需求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运用现代科技手段，提高护理工作的效率和质量。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随着科技的不断发展，新型护理理念提倡利用先进的技术手段来提升护理质量。例如，利用电子病历系统、移动医疗设备、智能护理机器人等，提高工作效率，减少差错，为患者提供更加安全、高效的护理服务。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594" r="25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利用先进技术提升护理质量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强化医护人员之间的协作与沟通，形成良好的团队氛围。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护理理念注重团队协作与沟通，认为医护人员之间的良好合作是提高护理质量的关键。通过加强团队成员之间的沟通与协作，可以更好地协调工作，提高工作效率，为患者提供更加全面、连贯的护理服务。同时，团队协作也有助于形成积极向上的团队氛围，提高医护人员的工作满意度和归属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https://d.book118.com/758001062012006044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2024-09-23T21:42:30.771</cp:lastPrinted>
  <dcterms:created xsi:type="dcterms:W3CDTF">2024-09-23T13:42:30Z</dcterms:created>
  <dcterms:modified xsi:type="dcterms:W3CDTF">2024-09-23T13:42:32Z</dcterms:modified>
</cp:coreProperties>
</file>