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8E080F8-E400-4509-972E-8D416294D78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DDB80-0277-46F0-8C15-934A66BD7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849EA-5179-48E0-A1AC-A604612EA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7109B-5436-432C-96F5-40974AD3C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2CDF1-69F0-4373-9138-1D2C3DE6C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135A91-DF31-4126-B8A1-84A656F1F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68C748-C353-4BC7-AE19-01CDB401D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47399B-57AB-417F-B5A8-ED7ED232E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0C9C2-DECC-4AB9-BE0A-995DCC421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280C2-99EB-4797-AEF4-24FDCBE7A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D6354-8E5C-4999-A831-52BE8DCA3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5658C-BA1F-4F52-BDC8-C53A98F49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98AC666-407C-45E5-A243-FD0C3ECF915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4411478-86F3-49E6-B6A1-6AEC958CB53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0111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人工智能助力教育行业的创新发展探究与实践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人工智能在教育行业的应用现状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人工智能在学生学习中的应用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人工智能在教育管理中的应用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人工智能在教师教学中的应用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人工智能在教育评估中的应用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人工智能在教育行业的应用现状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人工智能助力教育行业发展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人工智能技术在教育行业的应用愈发广泛，为教育行业带来创新和改变。教育行业对人工智能的需求和期望也日益增长。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人工智能在教学中的作用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定制化教学方案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提供更有效的教学辅助工具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对学生学习情况进行精准分析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人工智能教育产品案例分析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提高作文评阅效率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智能作文评阅系统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提高听力口语能力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语音识别辅助学习工具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个性化学习平台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提升教学效率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拓展教学边界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人工智能助力教育行业发展的挑战与机遇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数据隐私保护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师生接受度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人工智能在学生学习中的应用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智能辅助作业批改系统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智能辅助作业批改系统利用人工智能技术对学生作业进行自动批改，提高批改效率。快速发现学生的学习问题和薄弱点，提供针对性的反馈和帮助。降低教师的工作负担，让教师更专注于教学内容。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智能学习辅助工具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帮助学生提高口语表达能力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语音识别功能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创造生动的学习场景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帮助学生更好地记忆知识点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智能记忆辅助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智能辅助作业批改系统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自动批改作业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提供学习反馈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减轻教师工作负担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智能学习辅助工具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语音识别功能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虚拟现实技术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智能记忆辅助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个性化学习系统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vs 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智能辅助作业批改系统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vs 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智能学习辅助工具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定制适合学生的学习路径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多样化的学习资源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实时监控学生学习情况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人工智能在学生学习中的未来发展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提供更好的学习体验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智能学习系统将更智能化、个性化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提供优质学习体验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技术与教学内容结合更紧密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满足不同学生需求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学生辅助工具更多样化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个性化学习系统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定制学习路径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实时监控学生情况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多样化学习资源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人工智能在教育管理中的应用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智能招生系统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智能招生系统利用大数据技术，对招生数据进行分析和预测，提供个性化的招生方案，提高招生效率和质量。同时，自动化处理招生流程，简化招生管理工作，为教育行业带来创新发展。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智能课程管理系统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快速发现问题并调整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实时监控课程进度和教学质量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为学校领导提供决策依据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数据分析功能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提高课程管理效率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提供教学资源管理和课程安排功能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智能学生成绩管理系统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提供学生成绩预警和辅导服务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自动化成绩统计与分析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帮助家长更好地了解学生学习状况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提供学生学习情况报告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指导教学工作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为教师提供学生学习数据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教育管理决策将更加科学化和精准化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数据支持决策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增强决策准确性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人工智能技术将成为教育管理的重要支撑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引领教育行业创新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提升教育质量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人工智能在教育管理中的未来发展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智能化管理系统将更加智能和自动化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提高教育管理效率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优化资源配置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通过人工智能在教育管理中的应用，教育行业迎来了创新发展的机遇。未来，随着人工智能技术的不断发展，教育管理将变得更加智能化和科学化，为教育事业的进步提供强大支持。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人工智能在教师教学中的应用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https://d.book118.com/758001110011006050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人工智能助力教育行业的创新发展探究与实践</vt:lpstr>
      <vt:lpstr>目录</vt:lpstr>
      <vt:lpstr>第一章 人工智能在教育行业的应用现状</vt:lpstr>
      <vt:lpstr> </vt:lpstr>
      <vt:lpstr>人工智能在教学中的作用</vt:lpstr>
      <vt:lpstr>人工智能教育产品案例分析</vt:lpstr>
      <vt:lpstr>人工智能助力教育行业发展的挑战与机遇</vt:lpstr>
      <vt:lpstr>第2章 人工智能在学生学习中的应用</vt:lpstr>
      <vt:lpstr> </vt:lpstr>
      <vt:lpstr>智能学习辅助工具</vt:lpstr>
      <vt:lpstr>个性化学习系统 vs 智能辅助作业批改系统 vs 智能学习辅助工具</vt:lpstr>
      <vt:lpstr>人工智能在学生学习中的未来发展</vt:lpstr>
      <vt:lpstr>个性化学习系统</vt:lpstr>
      <vt:lpstr>第三章 人工智能在教育管理中的应用</vt:lpstr>
      <vt:lpstr> </vt:lpstr>
      <vt:lpstr>智能课程管理系统</vt:lpstr>
      <vt:lpstr>智能学生成绩管理系统</vt:lpstr>
      <vt:lpstr>人工智能在教育管理中的未来发展</vt:lpstr>
      <vt:lpstr>结尾</vt:lpstr>
      <vt:lpstr>第四章 人工智能在教师教学中的应用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2024-09-29T14:45:41.025</cp:lastPrinted>
  <dcterms:created xsi:type="dcterms:W3CDTF">2024-09-29T06:45:41Z</dcterms:created>
  <dcterms:modified xsi:type="dcterms:W3CDTF">2024-09-29T06:45:43Z</dcterms:modified>
</cp:coreProperties>
</file>