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474EE-905A-4DA1-9A85-05390028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6DDB4-536E-43E6-9555-BEE35560C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C7D8A-B266-42DA-86C8-5EA9E36A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59BB1-4B7D-4C9E-887F-761C90DD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EC2C3-F027-419D-9A72-00AB7A5C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1480D-E777-4B7A-B09D-E5AA533A0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530BA-2BAE-4E39-B351-0D633838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E0861-5F78-4458-B7D1-014B407C1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B8970-616F-418F-931F-DB2319BA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06D3D-F4EF-48EA-96F8-6D3F800A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AC770-DA91-49D6-8AE4-F44C04F0E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1133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神农科技基金最新分析报告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神农科技基金的投资组合分析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神农科技基金的团队和管理层分析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神农科技基金的未来展望和投资建议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本报告旨在分析神农科技基金的投资策略、业绩表现和市场影响，为投资者提供决策参考。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随着科技行业的迅猛发展，神农科技基金作为专注于科技领域的投资基金，吸引了大量投资者关注。本报告基于公开资料和市场调研，对神农科技基金进行全面深入的分析。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本报告主要分析了神农科技基金的投资策略、业绩表现和市场影响，并对其未来发展进行了展望。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由于公开资料有限，本报告未能涵盖神农科技基金的所有投资项目和运营细节。此外，市场环境的变化也可能影响神农科技基金的未来表现。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神农科技基金概况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随着科技行业的快速发展，神农科技基金看到了科技行业的巨大潜力和投资机会，因此决定成立该基金，专注于投资科技领域的创新企业。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通过投资科技领域的创新企业，实现资本增值，同时推动科技行业的发展和进步。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基金的成立背景和目标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神农科技基金采用多种投资策略，包括直接投资、跟投、领投等，以分散投资风险，提高投资回报。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神农科技基金秉持长期价值投资的理念，注重企业的基本面和成长性，不追求短期的高收益。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基金的投资策略和理念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神农科技基金自成立以来，取得了良好的业绩表现，为投资者带来了丰厚的回报。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神农科技基金得到了投资者和市场的广泛认可和好评，被认为是科技领域投资的一匹黑马。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业绩表现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基金的业绩表现和评价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神农科技基金的投资组合分析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神农科技基金的投资组合主要包括科技、医疗、消费、金融等领域的公司股票和债券。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投资组合构成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根据基金经理的策略和市场情况，神农科技基金在不同领域的投资比例会有所调整，但总体上保持相对稳定。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投资比例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投资组合的构成和比例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https://d.book118.com/758001133116006032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2024-09-10T09:42:13.155</cp:lastPrinted>
  <dcterms:created xsi:type="dcterms:W3CDTF">2024-09-10T01:42:13Z</dcterms:created>
  <dcterms:modified xsi:type="dcterms:W3CDTF">2024-09-10T01:42:15Z</dcterms:modified>
</cp:coreProperties>
</file>