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DC92C-1DF3-493F-93AB-7DD86C02B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62FA-A372-4138-96EC-09560379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486CD-E6AA-4A85-B77B-83C9CA16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5FAC3-3927-40C5-A876-FE36109F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DE70D-EA03-489F-A030-B47608C8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EF654-0C84-4BB0-96D0-1760EB2B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8D1F2-EF07-4FEE-8696-C5F426093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CD490-2F6F-458C-A928-110B0312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4509F-78CB-468B-9A14-78C5089D1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D50D3-C57F-4CEE-B813-91CAD3709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3BF7-5D9F-45CC-B5A7-CAC548C14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2007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《电视节目编导》ppt课件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电视节目编导概述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电视节目制作技术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电视节目编导实践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电视节目编导的发展趋势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电视节目编导概述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26" b="15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电视节目编导是负责策划、组织和指导电视节目制作的专业人员。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在电视节目制作过程中，编导负责制定节目方案、构思节目框架、协调团队成员、监督节目质量等。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67" r="3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根据市场需求和观众口味，提出有创意的节目构思和策划方案。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负责组建制作团队，协调各部门工作，确保节目制作顺利进行。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在拍摄现场指导摄影师、灯光师等团队成员，确保镜头语言和画面质量符合要求。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指导拍摄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参与后期剪辑和特效制作，对节目进行整体把控，确保节目内容连贯、节奏紧凑。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后期编辑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电视节目编导的职责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具备创新意识和想象力，能够提出新颖、独特的节目构思。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创意思维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艺术审美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具备良好的沟通能力和组织协调能力，能够与团队成员有效合作。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熟悉电视节目制作流程和相关技术，具备拍摄、剪辑等方面的专业技能。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对画面、音效等有较高的审美要求，能够指导团队创造出高质量的视觉效果。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电视节目编导的素质要求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电视节目策划与创意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选择适合的节目类型，如新闻、综艺、纪录片等。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确定节目类型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根据节目类型，制定详细的策划方案，包括节目形式、内容、嘉宾等。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制定策划方案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合理分配人力、物力、财力等资源，确保节目制作顺利进行。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向上级或相关负责人提交策划方案，并根据反馈进行修改和完善。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方案审批与修改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节目策划流程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从日常生活中寻找灵感，关注热点话题和社会现象。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通过集体讨论激发创意，碰撞思想的火花。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对产生的创意进行评估和筛选，选择具有可行性和市场前景的创意。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创意实施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将筛选出的创意付诸实践，制作出有新意的电视节目。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创意的产生与挖掘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节目定位与受众分析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节目定位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明确节目的主题、风格和特色，以便在市场中树立独特的品牌形象。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通过调查问卷、访谈等方式了解市场需求和竞争情况。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研究目标观众的年龄、性别、兴趣爱好、消费习惯等信息，以便精准定位和制定营销策略。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制定营销策略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根据受众分析和市场调研结果，制定有效的营销策略和推广计划。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对写好的方案进行审查，确保方案完整、合理、可行。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方案提交与执行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将最终确定的方案提交给相关部门或负责人，并按照方案执行制作任务。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方案修改与完善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根据审查结果，对方案进行修改和完善，提高方案的针对性和可行性。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按照策划流程，将创意转化为具体的节目方案，包括节目名称、形式、内容、嘉宾等。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节目方案的撰写与完善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电视节目制作技术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掌握摄像机的正确操作方法，包括镜头控制、焦距调整、白平衡设置等。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镜头语言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画面构图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了解不同镜头的特点和运用场景，如推、拉、摇、移等，以及如何通过镜头表达故事情节。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学习画面构图的基本原则和技巧，如景深、比例、布局等，以提高画面的视觉效果。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摄像技术基础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了解不同光线对画面的影响，掌握常见灯具的使用方法和灯光布置技巧。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1125" b="11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灯光布置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熟悉各种录音设备的功能和使用方法，包括麦克风、录音机、调音台等。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录音设备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掌握声音处理的基本技巧，如降噪、混响、均衡等，以提高节目的音质水平。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灯光与录音技术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了解非线性编辑系统的基本操作和流程，包括素材导入、剪辑、拼接等。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非线性编辑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掌握常见特效的制作方法，如文字动画、转场效果、滤镜等。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特效制作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熟悉音频处理的基本技巧，如剪辑、合成、音效等，以提高节目的音频质量。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后期制作技术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https://d.book118.com/758002007066006027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2024-09-05T10:02:03.310</cp:lastPrinted>
  <dcterms:created xsi:type="dcterms:W3CDTF">2024-09-05T02:02:03Z</dcterms:created>
  <dcterms:modified xsi:type="dcterms:W3CDTF">2024-09-05T02:02:05Z</dcterms:modified>
</cp:coreProperties>
</file>