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BA102-48B8-47A5-95F1-B9FA03F6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C83AF-1CD4-49C5-B1EF-9778A84C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12946-8F8C-439C-85EC-9D2DB184C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2D38D-19AF-4647-ADDE-2C36D9FB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D2190-5D95-4BA4-B0E5-921BC5F3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4BE44-6600-426D-8FFD-54708F5D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27136-B02D-4C99-BAC6-85A18D7B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2D213-59FB-4696-AEFF-FCA40C417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C01CC-D8E7-4932-919C-6237B26B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B6CB-747C-402F-91DB-A0E42D3A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9AE2E-3662-4654-8B42-2D705658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2061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大客户营销管理策略与市场定位战略的关联性研究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大客户营销管理策略与市场定位战略的关联性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基于关联性的优化建议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营销管理和市场定位的战略意义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有效的营销管理策略和市场定位战略是企业获取竞争优势、实现可持续发展的关键。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随着全球化的深入和技术的快速发展，企业面临的市场竞争越来越激烈，大客户成为企业争夺的重点。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大客户对企业的重要性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大客户通常具有较高的购买力和忠诚度，对企业的业绩和长期发展具有重要影响。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探讨大客户营销管理策略与市场定位战略的关联性，为企业制定针对大客户的营销策略提供理论支持和实践指导。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如何针对大客户的特点制定有效的营销管理策略？市场定位战略如何影响大客户营销管理策略的制定和实施？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采用文献综述、案例分析、问卷调查等方法，对大客户营销管理策略和市场定位战略的理论和实践进行深入探讨。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本研究将聚焦于大客户营销管理策略与市场定位战略的关联性，涉及不同行业和不同规模的企业。同时，将重点关注大客户的特征、需求和行为模式，以及企业在制定和实施营销策略过程中的挑战和机遇。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通过对客户历史交易数据、市场份额、增长潜力等方面的分析，评估客户的价值，识别出对企业具有重要意义的大客户。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根据客户的行业、规模、需求等特征进行细分，针对不同类型的大客户制定相应的管理策略。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结合企业战略目标和市场定位，选择与企业发展方向相契合的大客户作为重点开发对象。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通过诚信经营、履行承诺、提供优质服务等方式，建立与大客户的信任关系。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定期与大客户进行深度沟通，了解其需求变化和市场动态，及时调整营销策略。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针对大客户的特殊需求，提供个性化的产品和服务解决方案，提高客户满意度和忠诚度。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大客户营销策略制定与执行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深入了解目标市场的竞争态势、政策法规、消费者需求等信息，为营销策略制定提供依据。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根据市场调研结果和大客户需求特点，制定相应的营销策略，包括产品策略、价格策略、渠道策略和促销策略等。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营销计划执行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按照营销策略和计划，组织营销团队开展各项营销活动，确保营销目标的顺利实现。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根据消费者需求、购买行为、地域特征等因素，将整体市场划分为若干个具有相似特征的子市场。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在细分市场的基础上，结合企业自身资源和能力，选择具有潜力的目标市场进行深入开拓。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根据目标市场的需求和竞争状况，为产品制定合适的市场定位，明确产品的核心卖点和竞争优势。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通过产品创新、服务升级、营销策略等手段，与竞争对手形成差异化，提高产品的市场竞争力。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033" r="3403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产品定位与差异化竞争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https://d.book118.com/758002061053006025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2024-09-02T00:44:34.334</cp:lastPrinted>
  <dcterms:created xsi:type="dcterms:W3CDTF">2024-09-01T16:44:34Z</dcterms:created>
  <dcterms:modified xsi:type="dcterms:W3CDTF">2024-09-01T16:44:36Z</dcterms:modified>
</cp:coreProperties>
</file>